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510B67-0E2C-E881-44F8-D25F22EA7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955246"/>
            <a:ext cx="1143000" cy="15602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36908B6-BF0F-D046-5E5B-8FCFAAB72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80" y="4633119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FDEE17-39D8-4098-FAD5-F11F70F3F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524032"/>
            <a:ext cx="2724530" cy="1095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76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CFDEF494-01E6-1235-B375-777A8527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823" y="2375933"/>
            <a:ext cx="5755701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or Custom Home Clients that need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A0DF95-37F2-EB8E-52C1-274939D0D3A9}"/>
              </a:ext>
            </a:extLst>
          </p:cNvPr>
          <p:cNvSpPr txBox="1">
            <a:spLocks/>
          </p:cNvSpPr>
          <p:nvPr/>
        </p:nvSpPr>
        <p:spPr bwMode="auto">
          <a:xfrm>
            <a:off x="3378774" y="3076437"/>
            <a:ext cx="5755700" cy="24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Interior Decorating and Design Services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help with “Staging” your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Custom Homes and Listings…</a:t>
            </a:r>
          </a:p>
          <a:p>
            <a:pPr algn="ctr" eaLnBrk="1" hangingPunct="1">
              <a:defRPr/>
            </a:pP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60A57A-2E6A-FE4B-1D7F-76416B75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384799"/>
            <a:ext cx="4618036" cy="969963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D364B-F11E-8208-3981-5A9AC9691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DC825-CAD0-1A48-9B18-42182A27B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60" y="2396644"/>
            <a:ext cx="2995299" cy="394658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9AA8437-5F2F-E350-0C35-3B6A10B66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4" y="5637910"/>
            <a:ext cx="2739010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13E67B-CFD3-3A5B-C99D-2D48F5D0F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09" y="2787453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792F7-FBE8-618F-3654-47AFC56B4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17" y="4590589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6" y="105613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7546</TotalTime>
  <Words>223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2026-10-07T06:56:16Z</dcterms:modified>
</cp:coreProperties>
</file>