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Custom Home Builders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Custom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Home Builders.</a:t>
            </a:r>
            <a:endParaRPr lang="en-US" altLang="en-US" sz="24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C1E95-368D-6C9B-43C0-31C574AD5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0ED8220-EE76-5905-051D-4EC97F505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B92465-53F6-BC83-B6B0-C4C37C6E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AE18B3-1468-D19A-50AB-BEF81FAA94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820" y="3125795"/>
            <a:ext cx="1948018" cy="9531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Builders,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their Portfolios and Homes for Sale!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BE22002-1231-6178-52AD-0E2BFEF0EB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991" y="5619446"/>
            <a:ext cx="1948018" cy="9531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Custom Closet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8EBFED15-275F-8CEF-CEE1-E0887B51BF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6343" y="2471675"/>
            <a:ext cx="5465065" cy="1077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Custom Home Buyers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Home Projects that need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DD2B7CFA-AE15-7703-762A-584C2155A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597" y="3733800"/>
            <a:ext cx="5465065" cy="161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Closets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Garage Storage Cabinets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Home Offices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Laundry Rooms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Entertainment Centers and more…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48CE5AF-B701-D223-7452-A1630FB97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7309" y="5505071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Design Consultation!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7EC43D-92BE-F2F2-3989-B11BC9544F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09" y="2471675"/>
            <a:ext cx="3191379" cy="39041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E56C49-AFE5-1F50-41AF-39EA2A4586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041" y="2908859"/>
            <a:ext cx="2267028" cy="110919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C7AB62C2-7D5F-265B-5724-6B1BDF574E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998" y="4423726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30D699B-63A0-44B7-5214-40319214C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70" y="5486400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7522</TotalTime>
  <Words>221</Words>
  <Application>Microsoft Office PowerPoint</Application>
  <PresentationFormat>On-screen Show (4:3)</PresentationFormat>
  <Paragraphs>48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987</cp:revision>
  <dcterms:created xsi:type="dcterms:W3CDTF">2015-01-05T15:32:48Z</dcterms:created>
  <dcterms:modified xsi:type="dcterms:W3CDTF">2026-10-07T05:50:29Z</dcterms:modified>
</cp:coreProperties>
</file>