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8A33D6-DC70-E627-DF14-4C497EC11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19DCC1-F088-9262-56B3-1877328AF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69B144-DA9A-58D3-D0C4-35E3E55DF2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B3A54D6-F6EE-EA59-5BB8-0D507F912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7A545D4-3F70-836C-1DFA-0DE2FF108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5B9BC8-3562-BF94-3C50-22B01776AB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588" y="3252788"/>
            <a:ext cx="2381582" cy="7621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16053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5B9BC8-3562-BF94-3C50-22B01776AB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209" y="5695950"/>
            <a:ext cx="2381582" cy="76210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47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Floor Covering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E8DEFE4-3CBF-0094-B0E4-5F94317DB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834" y="2576722"/>
            <a:ext cx="543816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Clients,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CA0FA4D-9361-028C-7278-8FE615B6A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834" y="3786397"/>
            <a:ext cx="5438166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Floor Coverings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C4B9DE8-6E8A-7E10-434F-997834406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2098" y="5265975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053E7D-EFFB-C5A0-4CC2-09A9A0F04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0A6DCEC-D3DB-951E-959C-C04C20D32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64135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7D0B1C4-1F57-7F87-9771-566AC8323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5B9BC8-3562-BF94-3C50-22B01776AB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472" y="2974713"/>
            <a:ext cx="2381582" cy="7621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7467</TotalTime>
  <Words>227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2025-10-31T00:37:43Z</dcterms:modified>
</cp:coreProperties>
</file>