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D2DF-FD46-4318-BC7E-96A3A34B88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EA185-7925-4B69-B375-6FFD93DE22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52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55CB4-8969-4B61-A329-900BDB7663C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CCCEC-6803-447B-90F1-54253FE84E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8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1D2B2-1D26-4FE9-85A7-71ECE8AAA2B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ED96B-CE43-4A04-A115-863B67F7BEE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5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1E81F-20C1-4E2C-8E7F-F2DA7E6DAD3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EA13A-DB8A-4857-B45A-EDC6F5CAB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D523-3E7F-471D-BC11-0BDCF564406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607BD-B631-47B3-BF3C-A29FCD1E630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87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2700-0473-42F4-92AD-84C82FE93F1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FBAF5-23AB-4852-B4DB-B51B3C96DE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40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47A46-6AAF-4AFC-B265-94D02F384D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739E4-CBE4-4356-9FCE-69C3545A88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1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32D2D-3CA8-46A1-A29F-1042B2923E4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4A613-CB5C-4C31-9282-2F77116E6B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05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E653-CA89-4D7B-B2A9-0038F4A6CDA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4E501-1646-41AF-8A33-90DD5039C4B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58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F0B1-7DEC-4C33-8149-2A6EBA4F973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EF9F3-B6C0-4D47-84C3-B307553061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35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E6E47-CEC3-4232-85AE-11C08665269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D1235-3F4B-4D17-AB6B-FB0DA21081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0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E6479D-A01B-48E7-B3B0-07DF44A24C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0D7A47-439C-45E3-986B-FD64A47960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476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DDD63E5B-2C6B-CF66-C460-3074ABDBA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68DE9F3D-4113-4821-D6E4-344F46493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7CD56BC7-5A99-93FC-C462-574F9487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7985D-5730-C5B1-4AE0-7EE7284B6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E744880-C22E-8993-9165-B09A15915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23ED20-CDFE-DBCC-930C-5DA54D68D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A437376-969C-0BC4-B8C2-042C051337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B0813CD-87B9-7E0E-E78E-8746950AC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CB2D223-3079-8F73-BA7B-2C94AA62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B3BAC9-26BA-4FA9-09D6-CA88C9079775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FD0758D-BD0C-7975-732E-84317077D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8D515E4-AF06-1DCA-06E7-6C6C52B6C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CD17B2-4FAE-F101-D2B8-DCF40BA75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8F9427-877B-D9BD-261F-B92F0439C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6B84D277-AE9C-D4AE-3149-A29E66562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4C05CE55-16D0-6892-7599-A47C4A433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41C230-694D-5CD9-048C-A6736CBD2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077" y="5670782"/>
            <a:ext cx="2827233" cy="10471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CEC5C83-7502-D251-63E5-2A0C7362E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239" y="5962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D00244-F6A0-FA49-55E7-AC5726151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6160" y="595250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2614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D3B65C4-3032-61F0-FAAA-CF76E0121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623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6C28D5-3067-7DBB-C425-7B2868F99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807" y="550703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 Free Quote!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4A06131-0701-B10A-918B-671C17212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381" y="2383754"/>
            <a:ext cx="5406490" cy="2874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Lawn Care or Landscaping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F3918F1-5164-2BF4-B239-832C134D4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80" y="2502704"/>
            <a:ext cx="3267455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D7EF043-A8AE-DBC4-D5B1-691FE88CE6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3" y="2709833"/>
            <a:ext cx="2325168" cy="2637971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E599661-440A-EA2C-65EE-8AE8C22CB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34" y="5521954"/>
            <a:ext cx="327189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7496</TotalTime>
  <Words>225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2026-03-06T14:40:32Z</dcterms:modified>
</cp:coreProperties>
</file>