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4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Custom Home Builders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Integrators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Custom Home Builders.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ED8220-EE76-5905-051D-4EC97F50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Integrators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Information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A43A76-4AE3-0BA5-4BA1-FE2C9AFD27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323" y="3077724"/>
            <a:ext cx="2305011" cy="9220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Builders,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their Portfolios and Homes for Sale!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C03415-173E-F6AC-2CAA-94CFE69279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962" y="5692169"/>
            <a:ext cx="2124075" cy="75925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" y="118747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Refer me Control4 Home Automation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794" y="2539608"/>
            <a:ext cx="5410203" cy="3771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Elevate your Smart Home Experience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Custom Home Projects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and Custom Home Clients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with the Control4 difference.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Boost Convenience, Increase Safety,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Amplify Entertainment,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and Maximize Comfort…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Free Consultation!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YourEmail@Address.com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1245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YourWebsiteName.com/control4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B1C7CD-F4A5-3E6C-D248-EDCB86FA5E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17" y="2644775"/>
            <a:ext cx="3209684" cy="377110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1FFB362-A2FE-8B9D-05C9-1CD09E8A9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863" y="4415834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Integrators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Information</a:t>
            </a:r>
            <a:endParaRPr lang="en-US" altLang="en-US" sz="20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AB70A3F-BF6D-3E32-7B48-DC53BE685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562600"/>
            <a:ext cx="255195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E4C617-A071-70B5-376F-280BAC519F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50" y="3076492"/>
            <a:ext cx="2305011" cy="9220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7529</TotalTime>
  <Words>223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990</cp:revision>
  <dcterms:created xsi:type="dcterms:W3CDTF">2015-01-05T15:32:48Z</dcterms:created>
  <dcterms:modified xsi:type="dcterms:W3CDTF">2026-10-07T06:47:26Z</dcterms:modified>
</cp:coreProperties>
</file>