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1CB33C-DE13-26E3-45D8-0543D1340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49BD32B-D336-E3B4-4530-BCDE34743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A7CB96E-76C7-D166-847B-6C3DBDF99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9FCFD3-B6C3-A2C1-4A8A-ECD92F3D2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898999-CC08-63BF-4E14-775A58760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482500"/>
            <a:ext cx="545810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 or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new Furniture and Home Decor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products, we have: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2B69CC-FDD7-8D6B-FE8D-AE4D59730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2FF9D63-B2B0-A7B4-04B4-0B8B40182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150AF8-E04E-B044-6C24-D80E8FFD4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CB7950-E8AF-785C-A634-88870580AB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66" y="2870063"/>
            <a:ext cx="2267028" cy="1117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B44B8F7-7C6E-AB43-5DE7-8084958B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826" y="3333623"/>
            <a:ext cx="5465065" cy="207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Living 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Dining 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Bedroom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Office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Kids and Baby Furniture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Furniture and more…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7473</TotalTime>
  <Words>229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2026-03-06T14:36:07Z</dcterms:modified>
</cp:coreProperties>
</file>