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3A5027-46C3-9004-FE89-60C5114DFC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67" y="2735929"/>
            <a:ext cx="2819433" cy="351974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9D7CC77-51DD-98E1-BE92-E7D17A972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599" y="4671377"/>
            <a:ext cx="2514601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921A82-DE57-1066-9CD0-F8D82F6D5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167" y="561054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Window and Door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5878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7A33AF-3E17-F15E-7C8A-50C899B5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292697"/>
            <a:ext cx="4038600" cy="40560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Windows and Doors for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New Construction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en-US" sz="22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Resale Homes…</a:t>
            </a:r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659CB4-ECA8-8BD9-827D-8384D5EED9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560857"/>
            <a:ext cx="2819433" cy="351974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ED64031-E083-4200-D0D2-6A0E71F48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52601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0E905F-327B-9AFD-26E6-6014837F9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167" y="5334000"/>
            <a:ext cx="2819433" cy="59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7551</TotalTime>
  <Words>157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2026-10-08T05:42:17Z</dcterms:modified>
</cp:coreProperties>
</file>