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Integrators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for their Custom Homes.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A43A76-4AE3-0BA5-4BA1-FE2C9AFD2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23" y="3077724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C03415-173E-F6AC-2CAA-94CFE6927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2" y="5692169"/>
            <a:ext cx="2124075" cy="75925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" y="12192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Control4 Home Automation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4" y="2539608"/>
            <a:ext cx="5410203" cy="377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Elevate your Smart Home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Home Listings and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Clients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with the Control4 difference.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Boost Convenience, Increase Safety,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Amplify Entertainment,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Maximize Comfort…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Free Consultation!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124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B1C7CD-F4A5-3E6C-D248-EDCB86FA5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1FFB362-A2FE-8B9D-05C9-1CD09E8A9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AB70A3F-BF6D-3E32-7B48-DC53BE685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E4C617-A071-70B5-376F-280BAC519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50" y="3076492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7530</TotalTime>
  <Words>228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989</cp:revision>
  <dcterms:created xsi:type="dcterms:W3CDTF">2015-01-05T15:32:48Z</dcterms:created>
  <dcterms:modified xsi:type="dcterms:W3CDTF">2026-10-07T06:46:57Z</dcterms:modified>
</cp:coreProperties>
</file>