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73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50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314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05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48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639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66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14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96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316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834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868" y="541728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BAFFA82-CAE3-A504-D3D9-9808B86DA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7D17A5E-ECB5-4FC3-2DA4-748531B6F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6663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CB570D8-7148-5952-1330-ECCF408174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783633" cy="32987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AE7AD93-AAF0-86A3-8D64-E81CD116C0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59" y="3124200"/>
            <a:ext cx="2259914" cy="79863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A6D93FE-8305-FA57-7F31-FB48BABD3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922" y="4257799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D1A5E47-BC06-9999-D4C9-C86CC6309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813" y="5410517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619" y="4649788"/>
            <a:ext cx="5955506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235267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FB66EBB-75A1-456D-9060-DECB2064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F31F9D2-7D42-5FB4-DE83-C5FEF2B2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173F6C-BE9E-F4BB-A22F-6290EB94B1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584826"/>
            <a:ext cx="3048000" cy="107714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619" y="3427414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8EC9C59-E8C8-BEEA-86DF-629345471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7274" y="2599831"/>
            <a:ext cx="556672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D8D460DC-C53E-EE4D-8BC5-ACB651F27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684" y="3783612"/>
            <a:ext cx="5566725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Concrete Coating work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BE24530-95EB-0D11-2E95-44E3EB5C5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48" y="5356568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1F3B9A1-DCCF-0EFD-007F-9B7186359A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37" y="2696742"/>
            <a:ext cx="3084007" cy="365466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D4AA583-7FE5-EDF6-D9CE-1A7D07C7A2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81" y="3029681"/>
            <a:ext cx="2259914" cy="7986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A434545-163E-AF09-51F8-18113C3BF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445" y="434148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B3E705C-8F49-5E5B-074C-DE12E2EF4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338" y="5644845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7460</TotalTime>
  <Words>228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2026-03-06T15:15:27Z</dcterms:modified>
</cp:coreProperties>
</file>