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88488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3446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96996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8461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23499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752218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0766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64635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4707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4805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8536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708990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Logo,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1492CCA-6906-97D5-F986-3CD5AEAEA1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Buyer Incentive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2C1E523-1D59-253D-6F32-48B6585942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Home Builders by offering a Buyer Incentive 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65A21FA-01F9-DC11-7808-032F6984B8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164" y="2785825"/>
            <a:ext cx="2857899" cy="3419952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6459BF9-A985-73B0-7658-F903E4DA46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4348553"/>
            <a:ext cx="2468954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CD5EA06-F659-AABD-C6D8-6DD7CDA7F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4265" y="5486400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D887E6-122A-5E58-09CF-A1823ADA01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09" y="3232444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Many Builders are Buying Down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Interest Rates and Paying Closing Costs!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424238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updated Financing Incentives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on the Builder’s 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4D69037-3CF4-3386-BC1F-D6B669D815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00516" y="5802502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05D97F1-0AF1-5A89-728E-7C22DDF9DA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987" y="5856667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59A96A2-1FA6-C678-40E2-0AAEE13B049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9950" y="5767388"/>
            <a:ext cx="2324099" cy="75431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2364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we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us House Cleaning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5829" y="4281516"/>
            <a:ext cx="5596810" cy="881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House Cleaning…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One-Time, Regular and Deep Cleanings!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117FD32-F376-0AD3-D15B-C34A674073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412" y="4402138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DFFD09E-E8CF-D32A-44A3-78BB7E4C23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29675"/>
            <a:ext cx="2366216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33B488-FC14-8A15-0C07-8779152CA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9900" y="2293847"/>
            <a:ext cx="5532735" cy="1976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Inventory Homes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an Extra Buyer Incentive…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We can provide a Free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1 Year House Cleaning Package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part of the Sale for your Buyers!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20C93B93-50BB-2541-EE74-1EC96B6FA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3448" y="526285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58CAF7-7F28-A250-16C3-471C956C6E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648" y="2455862"/>
            <a:ext cx="3169252" cy="3951071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25CE1340-85F6-A8B5-578C-5FDB416326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29" y="4328392"/>
            <a:ext cx="2477689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9B1F869-5388-AFFB-1115-3E31A49F7A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7984" y="5590109"/>
            <a:ext cx="2563828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91B771A-BF72-A8FA-5CF7-C568E524BF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473" y="3010464"/>
            <a:ext cx="2133600" cy="6924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7468</TotalTime>
  <Words>251</Words>
  <Application>Microsoft Office PowerPoint</Application>
  <PresentationFormat>On-screen Show (4:3)</PresentationFormat>
  <Paragraphs>44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968</cp:revision>
  <dcterms:created xsi:type="dcterms:W3CDTF">2015-01-05T15:32:48Z</dcterms:created>
  <dcterms:modified xsi:type="dcterms:W3CDTF">2026-10-07T10:50:05Z</dcterms:modified>
</cp:coreProperties>
</file>