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83C5C"/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57DC7-CADF-4302-9A4B-883A4E41951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B1D52-6889-4A31-891D-D7FC1C21AA0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340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D0566-68F8-40F4-8622-D631053DB43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7AF46-9547-4A6C-93CF-2DD71F9A8F3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418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2DF8B-C9DE-448E-9585-B9E0C4D0928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7C126-60E2-4ADF-AE92-2E96AB6EE59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565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5D7C8-DD4D-4C9E-893B-93C9A3BABEB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1CE37-796B-4C7D-8DC5-0BD9CB7FDD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36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38109-D645-4406-BF5B-2959B67BFFDD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C15A3-564E-47CD-B34B-3677406B01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030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061B8-0326-42C0-809F-9741C8D8A75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54A1D-FD76-4F93-BE6D-31759466466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648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59478-E1B6-4D7A-AFDB-BE7EDC3FC565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C07C5-5B95-4DD3-BBB0-5D432739F4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83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1E982-8F01-47DE-A780-35185B09273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6005-EBA5-4684-8554-92360E2902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99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C37C-BD9D-47A7-8A54-76E7B5FB35B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88F0-52D2-417F-BEAF-44146F12E3C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0767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EEF19-AB58-4151-B6D8-002935EF70E2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62C55-B0FF-4B04-9F65-4942C811BD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9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95B78-8FFF-4936-8498-E5766314019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6D2C0-EFF3-43F4-8341-4002F0F35B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193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A0A47F-222F-4C02-BA98-708D5AE7FEA3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FE0FF8-FDD5-4057-B91F-EDE4211FA44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0501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C30A105F-0F03-FA83-298F-A300B7612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C20D760B-9AE6-5E5A-E504-E3A4DDEB9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8F303F3-F7A6-F896-046C-5022C3BB9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26DC65-B726-EA48-770A-523BFCDEC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F0630BE-F92F-48C0-D8E6-44ACB48B6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665752-23B1-D709-53D9-674782587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785825"/>
            <a:ext cx="2857899" cy="34199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63D1C23-B161-4CDF-E047-43DD52101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864" y="3209384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9BCE7529-6EC1-14E1-7CE7-DBDABF40C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75944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A5D69A0-FB4C-1435-2A7D-A11FA9620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1" y="5468700"/>
            <a:ext cx="2438400" cy="55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85126D5-9215-E2AF-8A3B-E5F0A63A5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F304F6-0A8D-3912-9DE5-48DC9AA03DF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757AFC4-FFB3-7C09-2026-EC1CB4A10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6AACE30-21CF-3D1C-BFE2-8C2031286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CEA74AAC-D1D2-2183-7DC7-0F5B26816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CAC6C84-500A-4954-80D4-1A37A427E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2A73D03-9D5B-B44C-FE0C-6A039A171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42217473-5BB9-0C97-A518-7BD39B11C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42AC0C70-27D0-94A1-B72C-D27A7DA10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4108" name="Picture 2">
            <a:extLst>
              <a:ext uri="{FF2B5EF4-FFF2-40B4-BE49-F238E27FC236}">
                <a16:creationId xmlns:a16="http://schemas.microsoft.com/office/drawing/2014/main" id="{7F336FE8-876F-4885-6B72-6239492157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031" y="5539106"/>
            <a:ext cx="2039937" cy="110029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41703A-40B9-CB2B-E0F8-948B2CA00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4AD2E23-A6F3-8766-8D2C-2DFF3A3CD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F92976B-72B3-7B86-AE53-567A169B3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318F35B-61AC-E662-9532-8A57FEFF7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41424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Pool and Spa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43A7DD03-12DE-6D20-3CFE-73A17441C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3" name="Title 1">
            <a:extLst>
              <a:ext uri="{FF2B5EF4-FFF2-40B4-BE49-F238E27FC236}">
                <a16:creationId xmlns:a16="http://schemas.microsoft.com/office/drawing/2014/main" id="{4BB5A78A-AD7A-C1A0-4701-1DA14F978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929" y="2574380"/>
            <a:ext cx="520924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 Buyers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who are interested in a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E033DFB0-3E86-7BFB-8D48-0B25B8A87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354" y="3456611"/>
            <a:ext cx="4980646" cy="1848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New Pool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Hot Tub or Spa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Water, Fire and Lighting Features</a:t>
            </a:r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Specialized Pool Financing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F7C4DA-829C-BAC1-60DD-32A78FB41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4157" y="5545176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A7AAC2-3C79-4646-65B9-4A0D6C5284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55" y="2586071"/>
            <a:ext cx="3200400" cy="3829811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9610DDBF-BCA9-982B-9447-771AD243A7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070" y="3124200"/>
            <a:ext cx="1858169" cy="1002254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4EF29EE-66F9-C270-099C-5E08283F3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475944"/>
            <a:ext cx="2743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53094A5-678B-DCFF-2664-36B44F2DC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5562600"/>
            <a:ext cx="2667000" cy="679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7455</TotalTime>
  <Words>221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2024-04-02T05:31:33Z</dcterms:modified>
</cp:coreProperties>
</file>