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297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8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98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20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642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58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013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1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2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8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091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661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2EE98A-115F-243A-0C7C-1B59A8268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3C7FBB-E85D-3510-1F0F-307F43E22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EB1C5-5E52-0DE7-D6E7-D10FCB278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9EA421-361D-BF19-B835-CCD241A48A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27D3AB0-B7C5-F6B0-8F2E-7FFE9C05F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0575F4-C375-4EE9-7B0B-DBD234E1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B4706B-AC74-6B6C-475D-EE27B665B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61" y="5459412"/>
            <a:ext cx="2886478" cy="116221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D20C599-585E-26AE-549C-C28913693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A3DED8-5F4B-D4F6-D84C-E070C8334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703" y="2427774"/>
            <a:ext cx="542559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670300" y="3487422"/>
            <a:ext cx="547370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Curb Appeal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Landscape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Deck and Patio Lighting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Pathway Lighting 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D3108E5-477C-829F-28C0-7D0584BBA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2981" y="540402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5F6845-14D5-BD43-A241-774606335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0F228B9-1F88-A7C5-6AAA-42732EEF7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8815CB5-8736-7098-E6BB-80AFE0E46A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05A0B73-58DC-DD0E-4133-B759E8D46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7447</TotalTime>
  <Words>212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961</cp:revision>
  <dcterms:created xsi:type="dcterms:W3CDTF">2015-01-05T15:32:48Z</dcterms:created>
  <dcterms:modified xsi:type="dcterms:W3CDTF">2024-04-02T04:58:11Z</dcterms:modified>
</cp:coreProperties>
</file>