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0C5B1A-E882-20DF-978A-8894A6532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986060" cy="348536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AF15614-6260-A55F-C599-FDAF15DFD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530" y="4525826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662EAC-C61F-51EC-7AB7-6337C7A67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530" y="55990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35BCC9-1AF5-A3F6-2ADC-3403264DF4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675" y="3185875"/>
            <a:ext cx="2391109" cy="10860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Living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FB2DCB8D-BA2B-10E3-A5D4-590D69AE1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263775"/>
            <a:ext cx="4038600" cy="41322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Decks, Hardscapes,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Patios, Porches, Pergolas!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Schedule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6E36FA-E73F-6543-D7F6-EBD518AF4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73191"/>
            <a:ext cx="3352800" cy="391343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EDD98FE-8769-736C-D91E-E9816F591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432990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14D814-B42A-3452-74DB-EBBC93B7A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5562600"/>
            <a:ext cx="2819400" cy="42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201DD3-7035-EF7E-EEA7-81DDE123E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528" y="2808548"/>
            <a:ext cx="2683883" cy="121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2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7483</TotalTime>
  <Words>159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960</cp:revision>
  <dcterms:created xsi:type="dcterms:W3CDTF">2015-01-05T15:32:48Z</dcterms:created>
  <dcterms:modified xsi:type="dcterms:W3CDTF">2026-03-06T14:47:49Z</dcterms:modified>
</cp:coreProperties>
</file>