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2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Licensees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3C1E95-368D-6C9B-43C0-31C574AD57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197" y="2746541"/>
            <a:ext cx="2991267" cy="3400900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20ED8220-EE76-5905-051D-4EC97F5056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4736" y="4330912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34B92465-53F6-BC83-B6B0-C4C37C6E7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30629" y="5404062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7AD156-93F2-A93C-8CD2-2D0602D36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5820" y="3125795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B2E1E36-F429-6761-8D2A-5EE406A84A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7991" y="56388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F9D0460F-B20C-5080-440E-262CB62AE8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 me Furniture and Home Décor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96729F77-9D0D-568D-A5AB-DC22E771B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33796" y="2625725"/>
            <a:ext cx="5410204" cy="24649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Custom Home Owners</a:t>
            </a:r>
            <a:b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 New Furniture and Home Decor…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or</a:t>
            </a:r>
          </a:p>
          <a:p>
            <a:pPr algn="ctr" eaLnBrk="1" hangingPunct="1"/>
            <a:endParaRPr lang="en-US" altLang="en-US" sz="1200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New Furniture and Home Decor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Custom Home Listings…</a:t>
            </a:r>
          </a:p>
        </p:txBody>
      </p:sp>
      <p:sp>
        <p:nvSpPr>
          <p:cNvPr id="6152" name="Title 1">
            <a:extLst>
              <a:ext uri="{FF2B5EF4-FFF2-40B4-BE49-F238E27FC236}">
                <a16:creationId xmlns:a16="http://schemas.microsoft.com/office/drawing/2014/main" id="{66959479-041F-9681-24E0-549D36586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4FEDA7-CA37-0B4C-FA23-9CF5102E89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9880" y="5410200"/>
            <a:ext cx="4618036" cy="1005682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endParaRPr lang="en-US" altLang="en-US" sz="2300" b="1" dirty="0">
              <a:solidFill>
                <a:schemeClr val="bg1"/>
              </a:solidFill>
              <a:latin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8D8D694-A08D-AC08-43C2-C72997405B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200" y="5524552"/>
            <a:ext cx="4352684" cy="7618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a Free Consultation!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B64A793-3AB9-578D-A445-FAA38ABAFD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117" y="2644775"/>
            <a:ext cx="3209684" cy="377110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8A972C86-5022-D9FC-FA3F-A8761F1979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3863" y="4415834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754C923F-9773-ED6E-FA0B-10A8A1128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0" y="5562600"/>
            <a:ext cx="2551959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6B9D189-B465-B864-BA11-82649A830C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691" y="3124200"/>
            <a:ext cx="1948018" cy="95310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7517</TotalTime>
  <Words>219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982</cp:revision>
  <dcterms:created xsi:type="dcterms:W3CDTF">2015-01-05T15:32:48Z</dcterms:created>
  <dcterms:modified xsi:type="dcterms:W3CDTF">2026-10-07T05:29:04Z</dcterms:modified>
</cp:coreProperties>
</file>