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AFBFE3-E706-DE4B-389E-9D8364D7D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10" y="2779713"/>
            <a:ext cx="2724530" cy="34009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ED8036-8B78-A212-056D-D1F931FA7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397" y="3190742"/>
            <a:ext cx="2006154" cy="735926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AF2721B-4337-B6AA-0299-25B15BD86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381" y="4344181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A43C201-90F7-AC16-5B1D-2924282DD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777" y="541463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A6AEA4-4632-59FA-0745-4C20B66C9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793" y="5661363"/>
            <a:ext cx="2358414" cy="86514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B5DD4EF6-D51A-583B-EA2C-4C5A7E543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5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Window Treatment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FD62BDBD-0592-ADF9-5AF3-17277D5F6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7866" y="2421296"/>
            <a:ext cx="560518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Homeowners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553F765-2F10-89DE-E4AD-A5B5DEE31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A362CA1-0CD5-8653-FAF2-C14D21B928CA}"/>
              </a:ext>
            </a:extLst>
          </p:cNvPr>
          <p:cNvSpPr txBox="1">
            <a:spLocks/>
          </p:cNvSpPr>
          <p:nvPr/>
        </p:nvSpPr>
        <p:spPr bwMode="auto">
          <a:xfrm>
            <a:off x="3567391" y="3507818"/>
            <a:ext cx="5586134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Custom Blinds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Shades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Shutters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Drapes and Curtains 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812811A9-13C9-ED64-309B-58A53B65C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5" y="5872163"/>
            <a:ext cx="4814888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3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7CC142A-D733-3320-CB0B-4526B9ECC9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9400" y="545389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57FA2-A8D2-D261-04E7-4796CB46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3" y="2549645"/>
            <a:ext cx="3024193" cy="3774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4F72AE-7247-72E0-A96A-A5D4B6E60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7" y="2870917"/>
            <a:ext cx="2253764" cy="826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A606275-37BC-FCFD-DE46-299B7E40D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2925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6D397-2D21-F0B1-EC73-4C04E1C2F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892307"/>
            <a:ext cx="2743201" cy="793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Custom Window Treatments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731C213-2C62-C811-0E63-3BAB24EA9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465148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7532</TotalTime>
  <Words>217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988</cp:revision>
  <dcterms:created xsi:type="dcterms:W3CDTF">2015-01-05T15:32:48Z</dcterms:created>
  <dcterms:modified xsi:type="dcterms:W3CDTF">2026-10-07T11:24:26Z</dcterms:modified>
</cp:coreProperties>
</file>