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47616-DA2E-447E-952B-C73EEB29721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ADECD-080D-494F-AE5D-32EB554B19C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461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37156-8435-43E4-8397-CFC33F0568C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392EB-A95C-4008-9583-E8784032AD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7355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0FFBA-A5F5-4EC0-B837-56B85A1F9D3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B1100-15C4-4851-87CB-6843873BA9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19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AA2D2-D362-411B-B033-B2FDB2CC076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043A1-6405-4504-9553-3961F3F71F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911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8837D-BB66-4C04-B97A-4E92D7303E2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89EE-507F-4B2D-92B0-90FCAD2A15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193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5C442-FA8C-4765-B9A2-4DD105CC061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443F2-EB51-4AA2-A291-9368BABF7D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086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583A9-F48A-4DA5-B8B1-8256836C285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9A32D-625C-41DE-80ED-EDFE2B6E2F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66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298E5-0F6D-4051-BBAB-1CF8A47FFE7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49DC3-BD5A-466A-8D04-D8DE6C495F0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35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89CC3-8AAB-48E7-B4EA-40558888B4E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4268D-4E8D-4929-B2EB-D7D367EB1DF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988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1B76A-9A63-42F4-9484-C25A3DD0DBE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30A35-441F-4237-9E44-ECFCB43985B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601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E4B66-11B8-475D-AA63-79C46F7B7ED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80AA1-F145-42D1-9E91-3FE73261BF8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10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0A22-10BD-4827-B358-60A87AA7EDC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F147398-9B5C-4A33-8F08-640C187C65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321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F2E95340-974D-3190-ACB3-FDD22FC72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7875792-BB27-A650-3CC9-56120AC35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3733FDD-2DBF-76D9-E126-64977C318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F7AD91-124E-6616-743F-2D600800E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F3B69B4-F7CF-DD3A-A3EB-BA0B44709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DB2F7EC-DEC8-276C-73E5-0844F5BFC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7F876DD-5A1A-9C35-2E13-F5F6EACEA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9B9A8861-FD81-3FD2-624F-E338F3F65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C695D88-9E8A-1F49-F514-FE2943863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2AFAF56-53FE-370D-BD31-E056456C9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A823141-58DE-F2F6-3F27-BA3352158EA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315E499B-D85E-BCB4-6733-2583BE7F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3E5C2D0-0731-092B-4FB9-D5F19B258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D4D2C0D-25D3-CBED-9678-4232787CE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327C018D-C6D0-1247-5397-CF17F57E7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46E9B7D-434B-C052-0EBC-CC02050DC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2352675"/>
            <a:ext cx="59547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7185562-8C44-40F7-9F2D-215C0A684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04AF5A-EEA0-785D-DA75-AA6FDFE640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5601055"/>
            <a:ext cx="2724530" cy="109552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8275301-EEFA-FC59-7EA2-A43160080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406" y="5844031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925E498-D12D-85FC-EA2C-7AFDCEAA6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698" y="5869875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EB2C075-4148-D5FB-32EE-CD6B6CDD4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3112B54-5038-0B50-D28C-FE17D3B0B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71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60A57A-2E6A-FE4B-1D7F-76416B75C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732" y="5287965"/>
            <a:ext cx="4724400" cy="1066799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DD364B-F11E-8208-3981-5A9AC9691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113" y="5384799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62C0249-CD34-A6C5-C526-AF64F3B1F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441652"/>
            <a:ext cx="5617464" cy="2645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professional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Interior Decorating and Design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work for your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Home Builds…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61C887-AD27-7717-B6EC-E0C7BB43A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76" y="2408175"/>
            <a:ext cx="2995299" cy="394658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1676B3A-1C34-CCD4-3732-EAFE201B19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1339614" cy="182867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8D933B6-DBC9-41C0-AB56-EC9A1827B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4713288"/>
            <a:ext cx="2770187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44E0CC6-284B-3E1C-3BA6-AE056BF137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3" y="5638800"/>
            <a:ext cx="2522403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7453</TotalTime>
  <Words>219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2024-04-03T14:37:52Z</dcterms:modified>
</cp:coreProperties>
</file>