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D0577C-61C2-2D94-A01D-877EBE68E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F5EFE56-7FEF-2AC1-947D-FA835F891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839D399-A314-94AD-1F97-638CCD58D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920C7B-97A4-1010-4C7E-33D7D4AC5F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E0B373-46A4-6F70-91E0-4E0D462EA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me Furniture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Ashley Furniture and Home Decor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718DA5-52FF-48E0-12A9-F988B993E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2C68D7B1-2731-243E-15BA-60005E4FF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0E12DEB-4A60-993E-8599-8D85A728C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06BD38-BB38-700C-9B88-B118E43CA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7493</TotalTime>
  <Words>238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2024-10-28T12:32:43Z</dcterms:modified>
</cp:coreProperties>
</file>