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2" r:id="rId2"/>
    <p:sldId id="750" r:id="rId3"/>
    <p:sldId id="745" r:id="rId4"/>
    <p:sldId id="751" r:id="rId5"/>
    <p:sldId id="753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6E703C-8E4E-4357-9088-812F73DDCFA5}" type="datetimeFigureOut">
              <a:rPr lang="en-US" smtClean="0"/>
              <a:pPr>
                <a:defRPr/>
              </a:pPr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3601DC-95DD-4E5A-B9EA-172A2E05632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6854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1D8210-FACF-434C-90AF-2282A3E40C75}" type="datetimeFigureOut">
              <a:rPr lang="en-US" smtClean="0"/>
              <a:pPr>
                <a:defRPr/>
              </a:pPr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7909DC-443D-4FF2-A30F-A5CA75F1B52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0222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251CBD-CFB6-4958-AA51-0381F0D2133D}" type="datetimeFigureOut">
              <a:rPr lang="en-US" smtClean="0"/>
              <a:pPr>
                <a:defRPr/>
              </a:pPr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A8BE52-1F5B-400C-9F02-8FA3B59D1D5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4979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4ADE05-332C-40AD-BF8D-C23D92380F5C}" type="datetimeFigureOut">
              <a:rPr lang="en-US" smtClean="0"/>
              <a:pPr>
                <a:defRPr/>
              </a:pPr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8803A5-362E-486E-A7FD-0210D185525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2751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4EA03C-3B49-498D-9825-FB7B1A750878}" type="datetimeFigureOut">
              <a:rPr lang="en-US" smtClean="0"/>
              <a:pPr>
                <a:defRPr/>
              </a:pPr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11A84F-3A23-4538-A999-F17DED07138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8236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D32EEC-C1A6-4214-BF35-4F071833D681}" type="datetimeFigureOut">
              <a:rPr lang="en-US" smtClean="0"/>
              <a:pPr>
                <a:defRPr/>
              </a:pPr>
              <a:t>10/21/2025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5429B2-F504-4C2B-8BE7-0EA79D71DC9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6408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7FCC47-E7D2-48DD-A1DE-0B805994B645}" type="datetimeFigureOut">
              <a:rPr lang="en-US" smtClean="0"/>
              <a:pPr>
                <a:defRPr/>
              </a:pPr>
              <a:t>10/21/2025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A7E13-5D9D-4CAA-BBF3-BCDA128E4A2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5340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1D7AD3-8D0C-48CF-B0B4-1AF3B43A8288}" type="datetimeFigureOut">
              <a:rPr lang="en-US" smtClean="0"/>
              <a:pPr>
                <a:defRPr/>
              </a:pPr>
              <a:t>10/21/2025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97211A-ED2B-49D2-BBC2-64115EFBF9C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5644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6F4A7F-3296-4050-95B8-A071FA04B3EB}" type="datetimeFigureOut">
              <a:rPr lang="en-US" smtClean="0"/>
              <a:pPr>
                <a:defRPr/>
              </a:pPr>
              <a:t>10/21/2025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484308-5940-4C69-9255-04C943773A3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61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22FFF5-4416-4483-99E0-BC0C0C2155AF}" type="datetimeFigureOut">
              <a:rPr lang="en-US" smtClean="0"/>
              <a:pPr>
                <a:defRPr/>
              </a:pPr>
              <a:t>10/21/2025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2C6600-423A-43A3-9371-14DC2686BA1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3137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DF5D9D-B825-46F2-B3F0-9D6B939D25BD}" type="datetimeFigureOut">
              <a:rPr lang="en-US" smtClean="0"/>
              <a:pPr>
                <a:defRPr/>
              </a:pPr>
              <a:t>10/21/2025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7FC0E3-D952-4D62-9761-F53EFC02028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324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1624F9C-60A6-4DAF-B5E9-69105F192C6B}" type="datetimeFigureOut">
              <a:rPr lang="en-US" smtClean="0"/>
              <a:pPr>
                <a:defRPr/>
              </a:pPr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2F39696-5240-4F13-9A37-E0CFB884A8D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04740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952A9B34-EC4C-98F5-69FE-DD3CDD0058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49A344ED-5B7B-40F8-0C27-1B2ECB7F8F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6F837C6-FDEB-2C12-33A1-9806D8AC15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4849F3-E996-B25A-7483-C87A2517E2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 Buyer Incentive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B9354BF-1647-AA03-1BD5-CE0EE812A9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Referrals from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Home Builders by offering a Buyer Incentive 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D628E6C-4FDB-8785-5485-2C04455511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746" y="2789238"/>
            <a:ext cx="2991267" cy="340090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19CA30E5-2356-B14C-2E91-5696C611EB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1979" y="4376323"/>
            <a:ext cx="25908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3BE617CB-65B9-B851-C9C6-246CC674A0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4799" y="5443538"/>
            <a:ext cx="2480402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A2D1BE5-1881-B216-3CB8-934ECC8B88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588" y="3201728"/>
            <a:ext cx="2381582" cy="76210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68727327-0449-5DDB-D46C-EC0BDD9F02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>
            <a:extLst>
              <a:ext uri="{FF2B5EF4-FFF2-40B4-BE49-F238E27FC236}">
                <a16:creationId xmlns:a16="http://schemas.microsoft.com/office/drawing/2014/main" id="{37BF19CE-8350-F7EF-ED6D-3998BE65FB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A97B7954-0D39-88BC-E187-D95CE89E44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997AFB6E-E2E1-FC9E-C1F7-CE41160324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4A78DE81-78DB-5CCC-0903-1F2BE09A13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6888" y="4649788"/>
            <a:ext cx="6015037" cy="72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Many Builders </a:t>
            </a:r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are Buying Down</a:t>
            </a:r>
            <a:b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Interest Rates and Paying Closing Costs!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060143CB-7F5B-16B8-E7D0-940442A986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675" y="2352675"/>
            <a:ext cx="6013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Communities and New Homes!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CD9E2F0B-FF4F-0DA3-54EF-77F8C679EC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263" y="3424238"/>
            <a:ext cx="60134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Get updated Financing Incentives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on the Builder’s Inventory Homes!</a:t>
            </a:r>
          </a:p>
        </p:txBody>
      </p:sp>
      <p:pic>
        <p:nvPicPr>
          <p:cNvPr id="4107" name="Picture 5">
            <a:extLst>
              <a:ext uri="{FF2B5EF4-FFF2-40B4-BE49-F238E27FC236}">
                <a16:creationId xmlns:a16="http://schemas.microsoft.com/office/drawing/2014/main" id="{E2430C86-C5DC-A21F-8F05-8DA0800E6B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843213"/>
            <a:ext cx="1685925" cy="2528887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BC38902B-FA40-F7BF-AE91-9F3404FB1A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E6BADE3-37B8-1877-E0DF-ACAF90B905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3B3C37C-1AF1-518E-0FFA-F69FFFADAE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1209" y="5690743"/>
            <a:ext cx="2381582" cy="76210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9A19A4DF-B279-836A-FF73-BF7C64B6E3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64AC22E2-984B-D059-E3CB-D35F436FE5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7475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Floor Covering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2230E0BA-7113-AFD7-517C-BAED9D3F1A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72FB738-6E62-5ED8-98B3-97F20E8783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1394" y="2312435"/>
            <a:ext cx="5498171" cy="1802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New Homes</a:t>
            </a:r>
            <a:b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 an Extra Buyer Incentive…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we can provide a Free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Floor Covering Package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 part of the Sale for your Buyers!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7FCB77E-842B-AF46-E04F-DAF9F39491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1394" y="4219485"/>
            <a:ext cx="5498171" cy="948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 have a Mobile Showroom and could bring</a:t>
            </a:r>
            <a:b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Flooring Samples directly to 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your New </a:t>
            </a:r>
            <a:r>
              <a:rPr lang="en-US" altLang="en-US" b="1">
                <a:latin typeface="Tahoma" panose="020B0604030504040204" pitchFamily="34" charset="0"/>
                <a:cs typeface="Tahoma" panose="020B0604030504040204" pitchFamily="34" charset="0"/>
              </a:rPr>
              <a:t>Home Buyers!</a:t>
            </a:r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62C8718-8310-C040-4703-8009AC2B22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7662" y="5351114"/>
            <a:ext cx="4465638" cy="94857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I could work up a Proposal and include it in the Sales price for You!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0FEE212-8473-0595-38C6-364BC5202F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2421041"/>
            <a:ext cx="3125131" cy="3843129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DFF41434-A116-4724-E00C-16C516D32F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563" y="4219485"/>
            <a:ext cx="28194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E57278BD-EC5E-5C53-A7D9-A6612DA2EB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0631" y="5360583"/>
            <a:ext cx="2485265" cy="7354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FF4D10D-007C-3B13-AAC8-A45CC63164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472" y="2896852"/>
            <a:ext cx="2381582" cy="76210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7490</TotalTime>
  <Words>257</Words>
  <Application>Microsoft Office PowerPoint</Application>
  <PresentationFormat>On-screen Show (4:3)</PresentationFormat>
  <Paragraphs>42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973</cp:revision>
  <dcterms:created xsi:type="dcterms:W3CDTF">2015-01-05T15:32:48Z</dcterms:created>
  <dcterms:modified xsi:type="dcterms:W3CDTF">2025-10-21T07:04:21Z</dcterms:modified>
</cp:coreProperties>
</file>