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54" r:id="rId2"/>
    <p:sldId id="750" r:id="rId3"/>
    <p:sldId id="745" r:id="rId4"/>
    <p:sldId id="751" r:id="rId5"/>
    <p:sldId id="752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800000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368595-2268-4264-9C8B-301C6865828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414398-DC1F-4C51-AB16-AEB84FD1F20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9714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32ED-BCD7-487B-A07C-1E7EBEFF895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81D40B-6005-474C-8AE4-774FAAF86CC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8098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0599D3-A59A-4166-8A66-3BDB752FAD6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7BE247-64CB-42F0-AC79-417FF3234EA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8357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55D28-06B7-4E7D-B808-D869221DCEB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B1BB8C-FC2F-45D7-9DB7-7CE1F01196A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2923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E7DF30-C3AC-4901-8EA9-8B0414A4FC5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CC0265-014A-43FB-9146-35D148C8781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75744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8CDB1F-7CA4-4B0C-AA44-980CCE681B4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A638AA-8840-4DC4-97F2-C94A075147B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9975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1EA71E-64EC-4D22-A49F-F19FDA37B29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85D235-383E-46C6-9120-1721F32310E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7848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8BB78E-5034-48BC-AC01-3A94EF139FA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1E3EE-A0FE-4A32-897A-D6962549E34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3576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49499F-048F-4BD9-9078-2F512CF56E6D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C0F8EF-F76D-420B-91F4-C2047105AC1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0712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6A37BD-364C-4566-B46F-80F21B659E7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9263EB-86C7-486B-B758-E465596C4C1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632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305ED8-21E6-4706-B5A4-8BDAD90FE30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44299F-C1FB-4EA4-AEF8-93AFD3849F0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9496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108C5A2-4246-4589-A639-E0C22929AB7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28ACA14-39D2-4DC1-B6D9-7E786E25DB5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4725652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>
            <a:extLst>
              <a:ext uri="{FF2B5EF4-FFF2-40B4-BE49-F238E27FC236}">
                <a16:creationId xmlns:a16="http://schemas.microsoft.com/office/drawing/2014/main" id="{72286AD9-CB93-FD85-27D1-CEC7534D49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Agent Custom Home</a:t>
            </a:r>
          </a:p>
        </p:txBody>
      </p:sp>
      <p:sp>
        <p:nvSpPr>
          <p:cNvPr id="2052" name="Title 1">
            <a:extLst>
              <a:ext uri="{FF2B5EF4-FFF2-40B4-BE49-F238E27FC236}">
                <a16:creationId xmlns:a16="http://schemas.microsoft.com/office/drawing/2014/main" id="{F7CAB8A0-D30C-5CE6-1D8B-3D75061CE1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A41CA07D-F34A-ECB0-0206-001E4DC904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C851695F-5BB9-6CFD-093B-D75BE0D922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90F6972-6B71-BB8E-2568-9F1E7132D2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 Referrals from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Real Estate Agents and Custom Homeowners.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03C1E95-368D-6C9B-43C0-31C574AD57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197" y="2746541"/>
            <a:ext cx="2991267" cy="34009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20ED8220-EE76-5905-051D-4EC97F5056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4736" y="4330912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4B92465-53F6-BC83-B6B0-C4C37C6E70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0629" y="5404062"/>
            <a:ext cx="2438400" cy="569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C162EC3-6E45-0B00-A74F-EFA47AF0B5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038" y="3146365"/>
            <a:ext cx="2381582" cy="76210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5BC41C8E-1BAC-CD53-E7E1-9FBB234365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0FB61F4-B5B7-6B71-3E11-A5EB9821D984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27CF0F94-7FC1-8FA4-2003-585F7627ED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90795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18FF4A33-0565-ABB8-6EF7-5682BE7C59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D643DF43-0620-796C-BF28-D630A95A55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731" y="2324810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4D50EEF2-9829-CBCD-5FBF-92F6DEEC4F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7044" y="4546601"/>
            <a:ext cx="6015037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Find a beautiful </a:t>
            </a:r>
            <a:b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New Luxury Home for their Buyers!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56E57199-5534-5662-0C5B-1A2F1B56E7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2319338"/>
            <a:ext cx="60134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Communities and New Homes!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A1CD6ADE-FB32-548F-A107-220F3DF9CE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3369697"/>
            <a:ext cx="60134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Search the Custom Home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Inventory Homes!</a:t>
            </a:r>
          </a:p>
        </p:txBody>
      </p:sp>
      <p:pic>
        <p:nvPicPr>
          <p:cNvPr id="4108" name="Picture 5">
            <a:extLst>
              <a:ext uri="{FF2B5EF4-FFF2-40B4-BE49-F238E27FC236}">
                <a16:creationId xmlns:a16="http://schemas.microsoft.com/office/drawing/2014/main" id="{6D7BF8D3-1CCE-C1F1-FF8E-C46E250E0A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843213"/>
            <a:ext cx="1685925" cy="2528887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7C3DF98B-CB68-43F4-9A50-C5F9DEFF3E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43EFB6C-CCCD-A755-292F-B5B51F504A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BB233D3-85D0-5E29-AAA1-F52A1792D0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1375" y="5713672"/>
            <a:ext cx="2381582" cy="76210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942EC919-B150-6C86-CA62-C83F837692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64AC22E2-984B-D059-E3CB-D35F436FE5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713" y="1142274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me Floor Covering Business!</a:t>
            </a:r>
          </a:p>
        </p:txBody>
      </p:sp>
      <p:sp>
        <p:nvSpPr>
          <p:cNvPr id="6147" name="Title 1">
            <a:extLst>
              <a:ext uri="{FF2B5EF4-FFF2-40B4-BE49-F238E27FC236}">
                <a16:creationId xmlns:a16="http://schemas.microsoft.com/office/drawing/2014/main" id="{8ADF0C28-A11F-2059-5191-ED21BADD6F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3113" y="2409616"/>
            <a:ext cx="5498175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Custom Home Listings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or Custom Homeowners that need: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2230E0BA-7113-AFD7-517C-BAED9D3F1A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713" y="31729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6154" name="Title 1">
            <a:extLst>
              <a:ext uri="{FF2B5EF4-FFF2-40B4-BE49-F238E27FC236}">
                <a16:creationId xmlns:a16="http://schemas.microsoft.com/office/drawing/2014/main" id="{3A12FB16-9455-9C35-0D18-805E5F490F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3112" y="3591531"/>
            <a:ext cx="5498175" cy="1713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Wood Flooring, Carpet Flooring,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Laminate Flooring, Vinyl or Tile Flooring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 have a Mobile Showroom and could</a:t>
            </a:r>
            <a:b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bring Flooring samples directly to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You and Your Clients!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9AD4F6E-21E7-5265-A96D-684EE93E21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6634" y="5562600"/>
            <a:ext cx="4465638" cy="717976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 </a:t>
            </a:r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Contact Me for a</a:t>
            </a:r>
          </a:p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Free Design Consultation!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356786E-0C9B-B928-5D50-70FE4DCAEA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700" y="2421041"/>
            <a:ext cx="3125131" cy="3843129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D0CAA172-14A5-BAEF-052F-D81D834822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0631" y="5360583"/>
            <a:ext cx="2485265" cy="735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9F94E89-908D-F051-FE49-B265A18598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472" y="2995200"/>
            <a:ext cx="2381582" cy="762106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BD7D156C-6E00-5315-A282-AF60BF3FD1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0631" y="4283904"/>
            <a:ext cx="25908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7832</TotalTime>
  <Words>230</Words>
  <Application>Microsoft Office PowerPoint</Application>
  <PresentationFormat>On-screen Show (4:3)</PresentationFormat>
  <Paragraphs>43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986</cp:revision>
  <dcterms:created xsi:type="dcterms:W3CDTF">2015-01-05T15:32:48Z</dcterms:created>
  <dcterms:modified xsi:type="dcterms:W3CDTF">2026-10-07T07:02:03Z</dcterms:modified>
</cp:coreProperties>
</file>