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4A9FE-0449-4BAF-7638-6CF88023B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82" y="2775030"/>
            <a:ext cx="2976535" cy="3419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067B42-C92C-7FD1-FCC5-6113EEB62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49" y="3262313"/>
            <a:ext cx="2133600" cy="69248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35B261E-FF08-B23F-D7B1-7D9788B4B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49" y="437715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9707446-C53D-2FB8-7371-DDEC09A14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949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666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936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024443-2AF1-32C0-F18D-A11142F0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438399"/>
            <a:ext cx="4038600" cy="39576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/>
            <a:r>
              <a:rPr lang="en-US" altLang="en-US" sz="22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House </a:t>
            </a: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Cleaning Services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a Free Quote!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77DE22-20ED-48F0-CB5E-E0176BABE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07242"/>
            <a:ext cx="2976535" cy="34199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CC58DC-D583-42A8-1964-6F75D7A4D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067" y="3158526"/>
            <a:ext cx="2133600" cy="6924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6AACAAB-D835-B657-4333-7F383FA6C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9364" y="4283244"/>
            <a:ext cx="263900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 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D1E7F42-2F6B-DDC0-74AD-CC5C46743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462" y="5398609"/>
            <a:ext cx="253481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7544</TotalTime>
  <Words>150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2026-10-07T13:36:14Z</dcterms:modified>
</cp:coreProperties>
</file>