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53" r:id="rId2"/>
    <p:sldId id="750" r:id="rId3"/>
    <p:sldId id="745" r:id="rId4"/>
    <p:sldId id="751" r:id="rId5"/>
    <p:sldId id="754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66"/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E6E80-93C8-45BF-AE12-584EE0BFAD33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C8B4F0-D9A7-43D1-AE0F-B10CE2BB7BF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2357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756E1C-2BF5-4FC5-B726-A14C036DAFBB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B2EAB7-D7C9-4EEC-9645-260430E3A36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1065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F52A4E-B5AD-4C59-BA97-B05E00371D48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DB657C-2176-4D52-B90C-CDF9C63AC98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0747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BDCD00-C4C1-40C1-B80D-E47A1F9609A6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732B99-F1F3-4E47-8F0C-8D9B9314303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3681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8EB5CD-CC0B-476F-812C-2410F09A5D49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183E90-1A24-4249-AC0E-DB079FEAEDB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8313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A72FD6-C38E-441C-8DC4-7D655177756F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C954F7-0F96-4E57-8E20-2BD0BF73EB9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1153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1972DD-6ED7-4F4D-AB4C-E963A4B9CFEA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49B497-8A8F-4BBE-87D7-6C0EA92D90B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71589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730996-1468-44B8-A7E8-01F34E1A3477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72C034-10BB-42E4-AC59-471F2C75BCB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3463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4C7782-21F1-4C77-92B2-D1F99E4DBC21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9DA683-CC91-4C09-B3A1-FED8C534688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10599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CDA749-5F48-4F01-9525-01A226820F8B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1673D0-B9BA-44EF-A222-944A0F72E5E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69539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94741B-901E-4990-B888-B4DA86D0E465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1E11C8-D791-43E1-BFAE-42416B32C9B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0329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F73D428-CE50-439A-A12B-8318DB51ED02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5D505D0-EC86-4FF1-93C1-DED3E5C2A0C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783969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8F54D352-C07A-6BA8-9A4D-86C61315F9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C726DEB6-D074-193C-3508-E2FF278177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CE1C3CCE-DF1E-6A0D-CA93-90A69B2F8C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9CB52E4-E30A-6232-50A1-4A556AF881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Buyer Incentive Flier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FEDD47EE-DC00-6682-ABE7-45443C73A1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offer a Buyer Incentive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on Real Estate Agent’s listings.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DDF6469-AE60-F64D-59D7-81D494CBD7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2785825"/>
            <a:ext cx="2857899" cy="3419952"/>
          </a:xfrm>
          <a:prstGeom prst="rect">
            <a:avLst/>
          </a:prstGeom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0CEE9D5D-330C-4298-FBEB-6586CF5D02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1864" y="3209384"/>
            <a:ext cx="1858169" cy="1002254"/>
          </a:xfrm>
          <a:prstGeom prst="rect">
            <a:avLst/>
          </a:prstGeom>
          <a:noFill/>
          <a:ln w="3810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53989A5C-6DF4-EB1C-AEAB-4B28109EC4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4475944"/>
            <a:ext cx="24384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ECD05EB-66F5-4DA4-D78E-F607AF7605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1" y="5468700"/>
            <a:ext cx="2438400" cy="55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13A16ECA-A584-1D69-EB33-81077CBCAA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itle 1">
            <a:extLst>
              <a:ext uri="{FF2B5EF4-FFF2-40B4-BE49-F238E27FC236}">
                <a16:creationId xmlns:a16="http://schemas.microsoft.com/office/drawing/2014/main" id="{CFBD1873-6C9B-BE75-C9EA-DE0412E35C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89862092-45F4-F1A5-0202-A700C92CC1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8BE38F28-E0FA-5B4A-7D32-CA7F089D1F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256ABABE-68A0-B3CE-9EA1-64B8BDEA6A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1825" y="4602685"/>
            <a:ext cx="59563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Make some Easy Money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Selling a New Home from a Builder!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A32D1F2A-A644-B8A6-CD58-7B77E2C4CF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1825" y="2352675"/>
            <a:ext cx="59563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Get information on each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Buyer and Financing Incentives!</a:t>
            </a:r>
          </a:p>
        </p:txBody>
      </p:sp>
      <p:pic>
        <p:nvPicPr>
          <p:cNvPr id="4107" name="Picture 4" descr="money.JPG">
            <a:extLst>
              <a:ext uri="{FF2B5EF4-FFF2-40B4-BE49-F238E27FC236}">
                <a16:creationId xmlns:a16="http://schemas.microsoft.com/office/drawing/2014/main" id="{C31D7E47-9B75-9913-875E-CC10142AE9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3" y="2897188"/>
            <a:ext cx="2260600" cy="25114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>
            <a:extLst>
              <a:ext uri="{FF2B5EF4-FFF2-40B4-BE49-F238E27FC236}">
                <a16:creationId xmlns:a16="http://schemas.microsoft.com/office/drawing/2014/main" id="{AC87DE0D-850A-31EC-D241-0F9D6AAA42F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2915" y="5627146"/>
            <a:ext cx="1858169" cy="1002254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90DF24E6-CB87-3650-1E15-B3F0FA091E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12D34B97-7CDA-37D9-CBB0-4A235D7374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6C890E2-A92F-5C78-E902-3363CF5FDB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3" y="3424238"/>
            <a:ext cx="595630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Inventory Homes!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31254A19-D533-60BF-C8C5-5C4E28E7D7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F318F35B-61AC-E662-9532-8A57FEFF7D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69862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some Pool and Spa Business!</a:t>
            </a:r>
          </a:p>
        </p:txBody>
      </p:sp>
      <p:sp>
        <p:nvSpPr>
          <p:cNvPr id="6147" name="Title 1">
            <a:extLst>
              <a:ext uri="{FF2B5EF4-FFF2-40B4-BE49-F238E27FC236}">
                <a16:creationId xmlns:a16="http://schemas.microsoft.com/office/drawing/2014/main" id="{43A7DD03-12DE-6D20-3CFE-73A17441C5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3841DFD-38D9-86AA-AA8F-1C3A4F3580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2357" y="2600491"/>
            <a:ext cx="5361643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900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</a:t>
            </a:r>
          </a:p>
          <a:p>
            <a:pPr algn="ctr" eaLnBrk="1" hangingPunct="1"/>
            <a:r>
              <a:rPr lang="en-US" altLang="en-US" sz="1900" b="1" dirty="0">
                <a:latin typeface="Tahoma" panose="020B0604030504040204" pitchFamily="34" charset="0"/>
                <a:cs typeface="Tahoma" panose="020B0604030504040204" pitchFamily="34" charset="0"/>
              </a:rPr>
              <a:t> New </a:t>
            </a:r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Homes</a:t>
            </a:r>
            <a:r>
              <a:rPr lang="en-US" altLang="en-US" sz="1900" b="1" dirty="0">
                <a:latin typeface="Tahoma" panose="020B0604030504040204" pitchFamily="34" charset="0"/>
                <a:cs typeface="Tahoma" panose="020B0604030504040204" pitchFamily="34" charset="0"/>
              </a:rPr>
              <a:t> or Listings</a:t>
            </a:r>
          </a:p>
          <a:p>
            <a:pPr algn="ctr" eaLnBrk="1" hangingPunct="1"/>
            <a:r>
              <a:rPr lang="en-US" altLang="en-US" sz="1900" b="1" dirty="0">
                <a:latin typeface="Tahoma" panose="020B0604030504040204" pitchFamily="34" charset="0"/>
                <a:cs typeface="Tahoma" panose="020B0604030504040204" pitchFamily="34" charset="0"/>
              </a:rPr>
              <a:t>that need a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CB40BA3E-9017-A0BF-02BB-9633668A61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2357" y="3781425"/>
            <a:ext cx="5361643" cy="1199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Pool, Spa or Hot Tub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as an extra “Buyer Incentive” to help you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Sell your New Homes or Listings…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8640A868-4BEE-8E4D-173E-9F74C90C8B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8770" y="5273091"/>
            <a:ext cx="4465638" cy="114279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Let’s Talk…</a:t>
            </a:r>
          </a:p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We could work up a Proposal and include it in the Sales price for You!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36962B6-7230-B839-5BCB-17515B9E88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955" y="2586071"/>
            <a:ext cx="3200400" cy="3829811"/>
          </a:xfrm>
          <a:prstGeom prst="rect">
            <a:avLst/>
          </a:prstGeom>
        </p:spPr>
      </p:pic>
      <p:pic>
        <p:nvPicPr>
          <p:cNvPr id="11" name="Picture 2">
            <a:extLst>
              <a:ext uri="{FF2B5EF4-FFF2-40B4-BE49-F238E27FC236}">
                <a16:creationId xmlns:a16="http://schemas.microsoft.com/office/drawing/2014/main" id="{A0F8A1EA-AB33-B209-898F-5E699847BF2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3070" y="3124200"/>
            <a:ext cx="1858169" cy="1002254"/>
          </a:xfrm>
          <a:prstGeom prst="rect">
            <a:avLst/>
          </a:prstGeom>
          <a:noFill/>
          <a:ln w="3810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itle 1">
            <a:extLst>
              <a:ext uri="{FF2B5EF4-FFF2-40B4-BE49-F238E27FC236}">
                <a16:creationId xmlns:a16="http://schemas.microsoft.com/office/drawing/2014/main" id="{CCB02B0A-EFF1-D8C6-5A2D-C11E7562D3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4475944"/>
            <a:ext cx="27432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9ADFE029-FA03-4B18-0399-ADB3F8654C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6775" y="5562600"/>
            <a:ext cx="2667000" cy="6794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7450</TotalTime>
  <Words>240</Words>
  <Application>Microsoft Office PowerPoint</Application>
  <PresentationFormat>On-screen Show (4:3)</PresentationFormat>
  <Paragraphs>43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963</cp:revision>
  <dcterms:created xsi:type="dcterms:W3CDTF">2015-01-05T15:32:48Z</dcterms:created>
  <dcterms:modified xsi:type="dcterms:W3CDTF">2024-04-02T05:11:30Z</dcterms:modified>
</cp:coreProperties>
</file>