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6DA175-CE7C-15C6-4695-F36D0889F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552" y="595630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316B59-38B4-7713-0B23-6953B80BC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84449"/>
            <a:ext cx="3124200" cy="333248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D9B3D35-A9F8-3367-F3B7-F4AFA4201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9529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Refer me Lawn Care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3465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FB2DCB8D-BA2B-10E3-A5D4-590D69AE1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320670"/>
            <a:ext cx="4038600" cy="41322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Mowing and Lawn Care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Landscaping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Property Cleanups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Give Me your List and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Get a Free Quote!</a:t>
            </a: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EBFFDD-19A0-B5FD-5973-80D8B9A93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88615"/>
            <a:ext cx="3124200" cy="333248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D143175-0D7D-DE21-1F4B-F1C51AD6A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63880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185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7522</TotalTime>
  <Words>152</Words>
  <Application>Microsoft Office PowerPoint</Application>
  <PresentationFormat>On-screen Show (4:3)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967</cp:revision>
  <dcterms:created xsi:type="dcterms:W3CDTF">2015-01-05T15:32:48Z</dcterms:created>
  <dcterms:modified xsi:type="dcterms:W3CDTF">2026-10-07T13:13:49Z</dcterms:modified>
</cp:coreProperties>
</file>