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71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98EC62-D0EC-4E64-9F5C-05B4D93F2A9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2C443-4E5E-4D99-9429-0FA43705AC8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265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27F398-70BF-4A6A-8EDC-3CC7993830FD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1A8099-08FE-466B-A3B4-87C92191A25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4128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7CEDC-8A3D-4BB2-A3F1-EB6225F1461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A9B43-1C3F-45C4-9C80-894EE8CE0E1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9509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A2BB40-63CF-4E99-9707-BDBACC246C2C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DE4029-5CEE-42C1-989B-9FEA1FF9F5E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209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C89227-42F1-44CD-9C09-1A8C977CDB33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910764-25EE-43D1-BD1B-B1F586A5C0A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7653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7AA4C1-76DC-4B74-BE9A-E4B04AFD8CCD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7C8249-A1EE-4AF7-94F6-AA62668EA4B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6127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5D150C-DE25-4234-AC9F-DBFB666FAA09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5DC919-28F9-4EC5-AF39-DBBF2FC743B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1632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EDFD40-7FF6-4B5A-9B0D-B22B8FBF67A4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BFBD3C-9BD8-4B25-947F-25880519400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9763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7BD9A1-F24E-492A-95CA-ED2E49E8D6F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73E34F-DDEB-4129-87DD-CBE38088209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1405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E494A-094A-4D5A-AEAD-10F3F202ACC9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0D2583-F0A4-476D-9201-11AC3AD80FB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0823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5E93C6-4CC6-47D4-82F3-CF9EBB6504C3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4B7A8-F0B5-42E7-B78D-AF7E26A0259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5426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16E8348-24B1-4F8B-B9A1-558437D94DCB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0654629-1CD0-4994-B630-A3B58B19626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09787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CBC4A528-59AE-CE6B-7E4B-6922A06826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Real Estate Agents</a:t>
            </a:r>
          </a:p>
        </p:txBody>
      </p:sp>
      <p:sp>
        <p:nvSpPr>
          <p:cNvPr id="2051" name="Title 1">
            <a:extLst>
              <a:ext uri="{FF2B5EF4-FFF2-40B4-BE49-F238E27FC236}">
                <a16:creationId xmlns:a16="http://schemas.microsoft.com/office/drawing/2014/main" id="{EBB4EE67-2000-0C17-AEBE-FC989E3126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Sales Reps can use to get</a:t>
            </a:r>
            <a:b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Referrals from Real Estate Agents.</a:t>
            </a:r>
          </a:p>
        </p:txBody>
      </p:sp>
      <p:sp>
        <p:nvSpPr>
          <p:cNvPr id="2052" name="Title 1">
            <a:extLst>
              <a:ext uri="{FF2B5EF4-FFF2-40B4-BE49-F238E27FC236}">
                <a16:creationId xmlns:a16="http://schemas.microsoft.com/office/drawing/2014/main" id="{5AB8C3CA-A9E9-BE15-2D81-03EEFB9EAE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5C8A1D94-B3E9-4384-2FE8-E60AC765A2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112C15D0-D5DB-EE0F-6A60-08ED35F13A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FE2621C-D1A8-5774-D97E-BBBE178361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903" y="2614783"/>
            <a:ext cx="3286638" cy="383620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63C17D0-C233-61F7-33D8-239904F951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7222" y="2921611"/>
            <a:ext cx="1524000" cy="15240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705A8615-7AF4-185E-A77A-8464BE0D2F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9522" y="4688668"/>
            <a:ext cx="2866678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Sales Reps Name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F1C0AAF-484A-76AD-31C9-224609D564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9522" y="5745480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526F2803-DDE1-9BEE-4C72-CD5A780F69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26909C4-0B2A-B9CE-CF08-9443A01A4A20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4E5DAFD6-C34E-93C4-2176-10B923B622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3BCB5A9B-3908-B41B-CA5C-7FDE8D44E0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40D9E2AE-5678-D44A-9EE5-2B202BC04E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3048000"/>
            <a:ext cx="3276600" cy="21891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itle 1">
            <a:extLst>
              <a:ext uri="{FF2B5EF4-FFF2-40B4-BE49-F238E27FC236}">
                <a16:creationId xmlns:a16="http://schemas.microsoft.com/office/drawing/2014/main" id="{2EEE703C-3099-241B-9368-1CB2DF76C9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432050"/>
            <a:ext cx="3276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CF33B1BA-E502-369E-9927-F119C3180E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2436813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Perform New Home Buyer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Presentations…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FC4491D0-C0BF-F103-1F8F-51EED1926C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3463925"/>
            <a:ext cx="53419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Communities and New Homes…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7A14D8E8-790E-109D-FD80-37159A345C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4573588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Chat with the Builder’s online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Sales Reps to get the latest Incentives!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A91CEC-1EC6-6480-B01D-9BD2D7C041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B91C10A-DBB9-ADD5-4ADD-D846F799B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7333A4A-D7D7-80BA-41DA-0F1917070A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0499" y="5524499"/>
            <a:ext cx="1143001" cy="114300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F746D90E-E39A-6DC0-B233-747151F6AA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B26FA1F6-AAA2-9975-BCB4-B53417B9A9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350" y="1214438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Home Security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DEB1FD07-5B17-8113-90F3-2D00CC90FD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6F0698C3-8CAD-0D11-8CAC-023502F129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0800" y="5507038"/>
            <a:ext cx="47244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3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Give me your Punch List…</a:t>
            </a:r>
          </a:p>
          <a:p>
            <a:pPr algn="ctr" eaLnBrk="1" hangingPunct="1"/>
            <a:r>
              <a:rPr lang="en-US" altLang="en-US" sz="23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get a Free Quote!</a:t>
            </a:r>
          </a:p>
        </p:txBody>
      </p:sp>
      <p:sp>
        <p:nvSpPr>
          <p:cNvPr id="6151" name="Title 1">
            <a:extLst>
              <a:ext uri="{FF2B5EF4-FFF2-40B4-BE49-F238E27FC236}">
                <a16:creationId xmlns:a16="http://schemas.microsoft.com/office/drawing/2014/main" id="{D7F61D19-7F0B-6F29-AE6C-4C87D2DC30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6678" y="2405063"/>
            <a:ext cx="5730971" cy="67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 Properties or Clients that need 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Home Automation and Security Systems…</a:t>
            </a:r>
          </a:p>
        </p:txBody>
      </p:sp>
      <p:sp>
        <p:nvSpPr>
          <p:cNvPr id="6156" name="Title 1">
            <a:extLst>
              <a:ext uri="{FF2B5EF4-FFF2-40B4-BE49-F238E27FC236}">
                <a16:creationId xmlns:a16="http://schemas.microsoft.com/office/drawing/2014/main" id="{43C99E2C-7328-F64F-C08E-1D6C43D7FC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6678" y="6013070"/>
            <a:ext cx="5730971" cy="359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Please contact me for a Free Quote!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EF50FB1-2270-33A0-A389-BDF9ACA5A9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6678" y="3109802"/>
            <a:ext cx="5744465" cy="28414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We provide:</a:t>
            </a:r>
          </a:p>
          <a:p>
            <a:pPr algn="ctr" eaLnBrk="1" hangingPunct="1"/>
            <a:endParaRPr lang="en-US" altLang="en-US" sz="10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1600" b="1" dirty="0">
                <a:latin typeface="Tahoma" panose="020B0604030504040204" pitchFamily="34" charset="0"/>
                <a:cs typeface="Tahoma" panose="020B0604030504040204" pitchFamily="34" charset="0"/>
              </a:rPr>
              <a:t>Smart Home Security Systems</a:t>
            </a:r>
          </a:p>
          <a:p>
            <a:pPr algn="ctr" eaLnBrk="1" hangingPunct="1"/>
            <a:endParaRPr lang="en-US" altLang="en-US" sz="14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1600" b="1" dirty="0">
                <a:latin typeface="Tahoma" panose="020B0604030504040204" pitchFamily="34" charset="0"/>
                <a:cs typeface="Tahoma" panose="020B0604030504040204" pitchFamily="34" charset="0"/>
              </a:rPr>
              <a:t>Indoor and Outdoor Camera Systems</a:t>
            </a:r>
          </a:p>
          <a:p>
            <a:pPr algn="ctr" eaLnBrk="1" hangingPunct="1"/>
            <a:endParaRPr lang="en-US" altLang="en-US" sz="14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1600" b="1" dirty="0">
                <a:latin typeface="Tahoma" panose="020B0604030504040204" pitchFamily="34" charset="0"/>
                <a:cs typeface="Tahoma" panose="020B0604030504040204" pitchFamily="34" charset="0"/>
              </a:rPr>
              <a:t>Lighting and Climate Control</a:t>
            </a:r>
          </a:p>
          <a:p>
            <a:pPr algn="ctr" eaLnBrk="1" hangingPunct="1"/>
            <a:endParaRPr lang="en-US" altLang="en-US" sz="14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1600" b="1" dirty="0">
                <a:latin typeface="Tahoma" panose="020B0604030504040204" pitchFamily="34" charset="0"/>
                <a:cs typeface="Tahoma" panose="020B0604030504040204" pitchFamily="34" charset="0"/>
              </a:rPr>
              <a:t>Life Safety Detection Systems</a:t>
            </a:r>
          </a:p>
          <a:p>
            <a:pPr algn="ctr" eaLnBrk="1" hangingPunct="1"/>
            <a:endParaRPr lang="en-US" altLang="en-US" sz="14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1600" b="1" dirty="0">
                <a:latin typeface="Tahoma" panose="020B0604030504040204" pitchFamily="34" charset="0"/>
                <a:cs typeface="Tahoma" panose="020B0604030504040204" pitchFamily="34" charset="0"/>
              </a:rPr>
              <a:t>ADT Smart Light and </a:t>
            </a:r>
            <a:r>
              <a:rPr lang="en-US" altLang="en-US" sz="1600" b="1">
                <a:latin typeface="Tahoma" panose="020B0604030504040204" pitchFamily="34" charset="0"/>
                <a:cs typeface="Tahoma" panose="020B0604030504040204" pitchFamily="34" charset="0"/>
              </a:rPr>
              <a:t>Smart Locking </a:t>
            </a:r>
            <a:endParaRPr lang="en-US" altLang="en-US" sz="1600" b="1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0DEEA1A-47DF-228D-71EC-7FB93EF80A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598" y="5591430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D3AFF88-40AC-5AEF-CB85-98D4F1E96B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522" y="2561508"/>
            <a:ext cx="3077246" cy="359180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C609AE2-172A-4ADA-AF34-BDEAE1767E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522" y="2908810"/>
            <a:ext cx="1453245" cy="1453245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C4470ABD-7D59-BC0D-F007-5C6098FB38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445" y="4484975"/>
            <a:ext cx="2819400" cy="656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Sales Rep 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C7DD709F-76A7-E80D-9574-C3EEA459FF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446" y="5479098"/>
            <a:ext cx="2838552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7514</TotalTime>
  <Words>246</Words>
  <Application>Microsoft Office PowerPoint</Application>
  <PresentationFormat>On-screen Show (4:3)</PresentationFormat>
  <Paragraphs>50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968</cp:revision>
  <dcterms:created xsi:type="dcterms:W3CDTF">2015-01-05T15:32:48Z</dcterms:created>
  <dcterms:modified xsi:type="dcterms:W3CDTF">2026-03-06T14:28:02Z</dcterms:modified>
</cp:coreProperties>
</file>