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4" r:id="rId2"/>
    <p:sldId id="750" r:id="rId3"/>
    <p:sldId id="745" r:id="rId4"/>
    <p:sldId id="751" r:id="rId5"/>
    <p:sldId id="756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5F956-B3ED-4FAB-8506-5523389D052F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751F98-772F-45DB-A044-A87B708542B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7743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D4215-9413-45F4-9088-160DE1938AAF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C588D-32EE-41EF-92D3-CFB1E9BA7D9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9597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19B9C1-B7EE-4BF8-898D-FA9E8A945473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E62BE-AB1F-4843-8129-EF8FC92326A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8141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16A3B5-45DE-4F18-800A-B821EFCCC392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2A9E1-4019-4C21-BE3F-C06F5474AC8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1669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DAE21-665E-4405-BBA3-150A56E08C8C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DEFEF-E111-4FC8-8402-4801641319E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61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D88D4A-F372-4A2B-93E3-90962409017B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11326-D5A5-47F1-A3D0-85C10F6EC7C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188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BEAF4-01E6-4EE7-A435-A2C6F716E7E6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2E2938-009E-41DD-AA09-B4753D1F608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5141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FF29C-17DB-47F9-B571-62AB76681D76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C50EF6-0ED0-4D30-BDBE-B20485CEF27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1140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3192B0-C1D0-4E9B-976E-B6BE799941F5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AF7CA2-B7B1-4087-AF77-FC8879C8A14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5354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3D664-C65B-4DD5-B7FC-37910E22BEB3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F501B-AEA7-454C-B1F7-9BEC98BC1D4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3384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43B40-A3BB-4AC4-B2B9-0FB0C6408F12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EC770-7052-4EC4-90B9-BFB48D71323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0117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8BF81AE-95DF-4AA6-89E1-9F06C670BEF4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3AF4FC6-17CB-4C2F-B4D0-AE9EA8C2F79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83279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BA420870-BA2D-E4F0-DD03-48DA4CA2A1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1993498E-B8AC-7DD6-AB81-E8BA9DBC2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8DB58F0-5D8B-F749-E625-FC0494ECE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9ACD2A4-BB27-F745-D678-EE348DBA08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Improve “Showing”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4C60127-DC1C-9B51-A3D9-C3E499DDF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two-sided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improve the Showing Experience of a Real Estate Agent’s listings.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B002F7D-6A30-729A-122F-44B5B774F4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073" y="2729995"/>
            <a:ext cx="3019846" cy="3620005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4D695548-BD4E-BB17-7E7D-4C2CCC449D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7496" y="4734706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A3417F8D-AB78-62EF-C836-EB1F18D4D1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9896" y="5581650"/>
            <a:ext cx="23622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96473721-136A-6D2E-309B-C98C99AD74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8D80A07-782C-BAF7-3388-7352C2AF26FA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8A31033A-4CD8-A4C1-ACFA-878473AAFE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079CF957-3AFC-573F-572D-7FDFEF649C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CB023E09-34E4-91AD-351D-A5AF11C3CE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BF04A4FB-A2DC-5FF2-2A56-FD79F6CF4B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6888" y="4649788"/>
            <a:ext cx="6015037" cy="72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Many Builders are Buying Down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Interest Rates and Paying Closing Costs!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17F86ACE-1D51-EA63-9993-9BDE139E3F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675" y="2352675"/>
            <a:ext cx="6013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Communities and New Homes!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B5651D90-5BCF-3F33-4033-B4D5D0672D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263" y="3424238"/>
            <a:ext cx="60134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Get updated Financing Incentives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on the Builder’s Inventory Homes!</a:t>
            </a:r>
          </a:p>
        </p:txBody>
      </p:sp>
      <p:pic>
        <p:nvPicPr>
          <p:cNvPr id="4107" name="Picture 5">
            <a:extLst>
              <a:ext uri="{FF2B5EF4-FFF2-40B4-BE49-F238E27FC236}">
                <a16:creationId xmlns:a16="http://schemas.microsoft.com/office/drawing/2014/main" id="{DB03CCFC-283A-11FF-EA79-12656B3893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843213"/>
            <a:ext cx="1685925" cy="2528887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B300E606-CEAB-3E50-2F64-9368DDD4D6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68AFB4F-EA1C-DE1E-FD11-CB8F4C75E4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E5F6573-ADFA-1418-D721-5B2BE9D002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7991" y="5619446"/>
            <a:ext cx="1948018" cy="95310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105DBDB-C9A7-6B5A-DF62-4EB34EBA54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13D904DE-99BC-3FF8-9081-CD7BBE676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61415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Roofing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11D2340-DED8-695A-EBDE-0EC3BEEF5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183DEB-15B9-27CA-DD17-8E97AFC2E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14096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30BC51B-EF7C-7663-ED95-AEAA33CC4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56260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057005E-4474-A287-5718-41CAE8ABE7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596" y="2376805"/>
            <a:ext cx="5486401" cy="3033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 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Listings or Rental Properties</a:t>
            </a:r>
            <a:b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New Roofs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Roof Repairs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Roof Inspections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Roof Maintenance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to improve the “Showing” Experience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of your Listings…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37522AC-B958-F424-4D26-5C75C045A0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935" y="2376806"/>
            <a:ext cx="3335984" cy="3998972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743369DA-F2FB-FDB5-04A9-94E02D2362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804" y="5562600"/>
            <a:ext cx="2574130" cy="645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D60DA11-B79A-D0B2-8624-F725472E3B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369" y="4634695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ADF63460-E6BA-3C67-D56F-1144AF6D3D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7980" y="5505071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Me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for a Free Estimate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7487</TotalTime>
  <Words>224</Words>
  <Application>Microsoft Office PowerPoint</Application>
  <PresentationFormat>On-screen Show (4:3)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974</cp:revision>
  <dcterms:created xsi:type="dcterms:W3CDTF">2015-01-05T15:32:48Z</dcterms:created>
  <dcterms:modified xsi:type="dcterms:W3CDTF">2024-10-28T13:34:11Z</dcterms:modified>
</cp:coreProperties>
</file>