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9" r:id="rId1"/>
  </p:sldMasterIdLst>
  <p:sldIdLst>
    <p:sldId id="754" r:id="rId2"/>
    <p:sldId id="750" r:id="rId3"/>
    <p:sldId id="745" r:id="rId4"/>
    <p:sldId id="751" r:id="rId5"/>
    <p:sldId id="753" r:id="rId6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990000"/>
    <a:srgbClr val="8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191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015042-2097-6EC4-D31F-2B867A444E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868B90-39F1-485E-BBBE-DBF268EDBE0A}" type="datetimeFigureOut">
              <a:rPr lang="en-US" smtClean="0"/>
              <a:pPr>
                <a:defRPr/>
              </a:pPr>
              <a:t>10/28/2024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BD9DA5-9F0F-7E12-F5E0-412D35BDA3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9A9AAA-36C6-6F3F-0B5D-F0733D8D27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7CF94C-9EF3-48E9-97C9-685AF2128C53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289337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5A1E13-D59C-4B36-2FAD-BDE8F546E7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1554E0-EDE2-45FE-A17A-08480F3D50B5}" type="datetimeFigureOut">
              <a:rPr lang="en-US" smtClean="0"/>
              <a:pPr>
                <a:defRPr/>
              </a:pPr>
              <a:t>10/28/2024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394B8D-ADE0-3C35-1878-CF0F2DA4D0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CF8B84-9EBF-1ECA-516E-70821AEC2C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687DA6-1F9D-45F0-9066-CF1D389AE01B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722147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9A8E46-09BA-8D35-2628-E61DAB20E2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E5B8B3-5E58-4C2A-9F82-3B32037C63BE}" type="datetimeFigureOut">
              <a:rPr lang="en-US" smtClean="0"/>
              <a:pPr>
                <a:defRPr/>
              </a:pPr>
              <a:t>10/28/2024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7DD582-8F3F-97CA-5A72-6BD51D7375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F26D89-AA41-7454-8D85-4D61887104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095B73-993D-4741-8283-17A142859A84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202959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E0ED92-A390-7586-E605-35666E3019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FED5D6-3CC4-4594-AAD6-27DA5217A566}" type="datetimeFigureOut">
              <a:rPr lang="en-US" smtClean="0"/>
              <a:pPr>
                <a:defRPr/>
              </a:pPr>
              <a:t>10/28/2024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FC467C-F821-540B-2573-214ED0F8B4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D93C1D-A61D-B64E-211D-CA74120DA6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8AA9C1-7E7C-453A-B6F3-08C8B8399626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682694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035760-D936-3347-FCA0-92024088AE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07B258-68E4-454D-8F17-86F0E5933A30}" type="datetimeFigureOut">
              <a:rPr lang="en-US" smtClean="0"/>
              <a:pPr>
                <a:defRPr/>
              </a:pPr>
              <a:t>10/28/2024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0DC77C-5E15-ABAE-D31C-C2F49988CB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5A4387-9362-7050-B387-88A7ECE109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4E6892-D714-416B-AE4A-51A0FA990B83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119401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002AF07-B18D-C796-31A8-0AEE3DA0EB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B43740-E4FE-4465-BFE5-7C61658C07CE}" type="datetimeFigureOut">
              <a:rPr lang="en-US" smtClean="0"/>
              <a:pPr>
                <a:defRPr/>
              </a:pPr>
              <a:t>10/28/2024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6947EA3E-5DCF-04EE-DA0E-017B97069E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F109E4A8-4E00-E61A-1939-5786D73FA4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5D7704-40B5-407C-83CB-FC42146AC376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990515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6E8252E5-20DB-52DD-C071-37E861A4A0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A1A700-2EC0-4C32-B055-600B9C34C0C4}" type="datetimeFigureOut">
              <a:rPr lang="en-US" smtClean="0"/>
              <a:pPr>
                <a:defRPr/>
              </a:pPr>
              <a:t>10/28/2024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DEEC405F-2EAF-1617-24A5-783BA0B9F1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A30E9050-A52C-DC47-BBDF-E785D44003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D2EB95-D8A5-4CD9-BCB5-764597730DE0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842298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751A63CD-E2A7-C79D-AD43-375873A614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A3AF7E-EC1D-4AB7-A7FE-65803CC9AB35}" type="datetimeFigureOut">
              <a:rPr lang="en-US" smtClean="0"/>
              <a:pPr>
                <a:defRPr/>
              </a:pPr>
              <a:t>10/28/2024</a:t>
            </a:fld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50856D99-6142-51CE-0A46-5D2DBD9330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32277BEF-356A-9510-2D48-C7B5BA1195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EBF7E9-96A7-4CA3-84A8-E882D9B20973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856705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132B0077-AC73-946E-9FA1-FF2B829DB3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8D42B0-CBA3-421C-AA90-6E84336230CB}" type="datetimeFigureOut">
              <a:rPr lang="en-US" smtClean="0"/>
              <a:pPr>
                <a:defRPr/>
              </a:pPr>
              <a:t>10/28/2024</a:t>
            </a:fld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17703B56-364D-F9C4-1569-0B08CEAB20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1AA7F605-B696-8478-1F6B-7823B56F81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EE4FFD-40C6-4B84-A6CB-10F1681694BB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65410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FA8236D-EA86-EF82-AC6D-7720853483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818081-E7CF-430C-A385-522FFDE2512F}" type="datetimeFigureOut">
              <a:rPr lang="en-US" smtClean="0"/>
              <a:pPr>
                <a:defRPr/>
              </a:pPr>
              <a:t>10/28/2024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B88AE041-1B70-CBC8-E704-F45AF1E7EE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A5D0E37E-C841-EB33-8D56-4D2F3A4126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6E07D2-6C0A-4DE8-982B-41B0E92AEFF1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101016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E593540A-3B93-5D28-6F87-0A969205EA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486D41-CCC9-4CFA-9CCC-9045D00BE3BE}" type="datetimeFigureOut">
              <a:rPr lang="en-US" smtClean="0"/>
              <a:pPr>
                <a:defRPr/>
              </a:pPr>
              <a:t>10/28/2024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E34DFCDD-41AD-CE76-C292-CA4DBB8BEC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B0803D2F-F6E1-ECC6-B734-3F01CC4873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AF82F7-2BD4-412A-8D84-AA738A2D35E6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408352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E915C579-F658-E1A6-A1C3-A751CDBF4B12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DB597710-11A2-CF91-E11E-037E42FA911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C61565-F511-FA88-8D56-92BFF0871D2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7E415586-A6A8-45DE-B149-D47B101003FE}" type="datetimeFigureOut">
              <a:rPr lang="en-US" smtClean="0"/>
              <a:pPr>
                <a:defRPr/>
              </a:pPr>
              <a:t>10/28/2024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242392-781B-63C5-B5B3-E2F03A1AC02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DBA12B-1034-72AD-2780-7AE4ADCAF69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FFFFFF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C0B30424-BF27-4974-8A2D-27438A7BA766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3077963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50" r:id="rId1"/>
    <p:sldLayoutId id="2147483751" r:id="rId2"/>
    <p:sldLayoutId id="2147483752" r:id="rId3"/>
    <p:sldLayoutId id="2147483753" r:id="rId4"/>
    <p:sldLayoutId id="2147483754" r:id="rId5"/>
    <p:sldLayoutId id="2147483755" r:id="rId6"/>
    <p:sldLayoutId id="2147483756" r:id="rId7"/>
    <p:sldLayoutId id="2147483757" r:id="rId8"/>
    <p:sldLayoutId id="2147483758" r:id="rId9"/>
    <p:sldLayoutId id="2147483759" r:id="rId10"/>
    <p:sldLayoutId id="2147483760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Title 1">
            <a:extLst>
              <a:ext uri="{FF2B5EF4-FFF2-40B4-BE49-F238E27FC236}">
                <a16:creationId xmlns:a16="http://schemas.microsoft.com/office/drawing/2014/main" id="{BA420870-BA2D-E4F0-DD03-48DA4CA2A1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83013" y="2789238"/>
            <a:ext cx="5360987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You can easily Edit</a:t>
            </a: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your Website name, your Name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 and Number on both sides</a:t>
            </a:r>
          </a:p>
        </p:txBody>
      </p:sp>
      <p:sp>
        <p:nvSpPr>
          <p:cNvPr id="2053" name="Title 1">
            <a:extLst>
              <a:ext uri="{FF2B5EF4-FFF2-40B4-BE49-F238E27FC236}">
                <a16:creationId xmlns:a16="http://schemas.microsoft.com/office/drawing/2014/main" id="{1993498E-B8AC-7DD6-AB81-E8BA9DBC2B0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4221163"/>
            <a:ext cx="5245100" cy="823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Print both Sides of the Flier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endParaRPr lang="en-US" altLang="en-US" sz="2000" b="1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and make copies in 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Color or Black and White…</a:t>
            </a:r>
          </a:p>
        </p:txBody>
      </p:sp>
      <p:sp>
        <p:nvSpPr>
          <p:cNvPr id="2054" name="Title 1">
            <a:extLst>
              <a:ext uri="{FF2B5EF4-FFF2-40B4-BE49-F238E27FC236}">
                <a16:creationId xmlns:a16="http://schemas.microsoft.com/office/drawing/2014/main" id="{68DB58F0-5D8B-F749-E625-FC0494ECE3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5562600"/>
            <a:ext cx="5257800" cy="78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>
                <a:latin typeface="Tahoma" panose="020B0604030504040204" pitchFamily="34" charset="0"/>
                <a:cs typeface="Tahoma" panose="020B0604030504040204" pitchFamily="34" charset="0"/>
              </a:rPr>
              <a:t>It’s your Choice!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CCE51BFC-D6EF-B8FE-283E-77E9E124722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 dirty="0">
                <a:latin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altLang="en-US" sz="28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Sample Flier – Real Estate Agents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DAC757FA-B58B-6816-3EAC-E724700E0BC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95400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The following slides are a two-sided Sample Flier</a:t>
            </a:r>
          </a:p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that your Franchisees can use to get</a:t>
            </a:r>
            <a:b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Referrals from Real Estate Agents.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3C8FFBF8-8A9D-0BA0-8954-3AE774A7A33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3613" y="2790518"/>
            <a:ext cx="2819400" cy="3410565"/>
          </a:xfrm>
          <a:prstGeom prst="rect">
            <a:avLst/>
          </a:prstGeom>
        </p:spPr>
      </p:pic>
      <p:sp>
        <p:nvSpPr>
          <p:cNvPr id="7" name="Title 1">
            <a:extLst>
              <a:ext uri="{FF2B5EF4-FFF2-40B4-BE49-F238E27FC236}">
                <a16:creationId xmlns:a16="http://schemas.microsoft.com/office/drawing/2014/main" id="{355B3847-67A0-A4AE-A7B2-4A57C4656DF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39813" y="4495800"/>
            <a:ext cx="2667000" cy="569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Your Name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018B7A5B-A99B-B0AE-C5B4-944C604376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92213" y="5493249"/>
            <a:ext cx="2362200" cy="569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>
            <a:extLst>
              <a:ext uri="{FF2B5EF4-FFF2-40B4-BE49-F238E27FC236}">
                <a16:creationId xmlns:a16="http://schemas.microsoft.com/office/drawing/2014/main" id="{BA660EAA-2D19-1F3A-687A-1288D801100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663825"/>
            <a:ext cx="5791200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Front side of the Flier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Title 1">
            <a:extLst>
              <a:ext uri="{FF2B5EF4-FFF2-40B4-BE49-F238E27FC236}">
                <a16:creationId xmlns:a16="http://schemas.microsoft.com/office/drawing/2014/main" id="{6A5F3194-E531-F89C-D50A-E6E654CF00D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your: </a:t>
            </a:r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www.YourWebsiteName.com/whatever</a:t>
            </a:r>
          </a:p>
        </p:txBody>
      </p:sp>
      <p:sp>
        <p:nvSpPr>
          <p:cNvPr id="4100" name="Title 1">
            <a:extLst>
              <a:ext uri="{FF2B5EF4-FFF2-40B4-BE49-F238E27FC236}">
                <a16:creationId xmlns:a16="http://schemas.microsoft.com/office/drawing/2014/main" id="{35FDA354-3208-6A0F-6E24-87400A8D419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19200"/>
            <a:ext cx="9144000" cy="1011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600" b="1">
                <a:latin typeface="Tahoma" panose="020B0604030504040204" pitchFamily="34" charset="0"/>
                <a:cs typeface="Tahoma" panose="020B0604030504040204" pitchFamily="34" charset="0"/>
              </a:rPr>
              <a:t>Real Estate Agents can use my website to</a:t>
            </a:r>
          </a:p>
          <a:p>
            <a:pPr algn="ctr" eaLnBrk="1" hangingPunct="1"/>
            <a:r>
              <a:rPr lang="en-US" altLang="en-US" sz="2600" b="1">
                <a:latin typeface="Tahoma" panose="020B0604030504040204" pitchFamily="34" charset="0"/>
                <a:cs typeface="Tahoma" panose="020B0604030504040204" pitchFamily="34" charset="0"/>
              </a:rPr>
              <a:t>Sell more New Homes from Builders!</a:t>
            </a:r>
          </a:p>
        </p:txBody>
      </p:sp>
      <p:pic>
        <p:nvPicPr>
          <p:cNvPr id="4101" name="Picture 9">
            <a:extLst>
              <a:ext uri="{FF2B5EF4-FFF2-40B4-BE49-F238E27FC236}">
                <a16:creationId xmlns:a16="http://schemas.microsoft.com/office/drawing/2014/main" id="{F0AE7588-AACA-25E3-DF7A-9CD1EA63865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4338" y="3048000"/>
            <a:ext cx="3276600" cy="2189163"/>
          </a:xfrm>
          <a:prstGeom prst="rect">
            <a:avLst/>
          </a:prstGeom>
          <a:noFill/>
          <a:ln w="571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102" name="Title 1">
            <a:extLst>
              <a:ext uri="{FF2B5EF4-FFF2-40B4-BE49-F238E27FC236}">
                <a16:creationId xmlns:a16="http://schemas.microsoft.com/office/drawing/2014/main" id="{9009C3AD-9267-949D-6702-0AE7591DEC8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4338" y="2432050"/>
            <a:ext cx="3276600" cy="412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Agents can use it to:</a:t>
            </a:r>
          </a:p>
        </p:txBody>
      </p:sp>
      <p:sp>
        <p:nvSpPr>
          <p:cNvPr id="4103" name="Title 1">
            <a:extLst>
              <a:ext uri="{FF2B5EF4-FFF2-40B4-BE49-F238E27FC236}">
                <a16:creationId xmlns:a16="http://schemas.microsoft.com/office/drawing/2014/main" id="{18F6D13C-495F-A47F-A509-FBA70D2AC98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89363" y="2436813"/>
            <a:ext cx="53340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Perform New Home Buyer</a:t>
            </a: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Presentations…</a:t>
            </a:r>
          </a:p>
        </p:txBody>
      </p:sp>
      <p:sp>
        <p:nvSpPr>
          <p:cNvPr id="4104" name="Title 1">
            <a:extLst>
              <a:ext uri="{FF2B5EF4-FFF2-40B4-BE49-F238E27FC236}">
                <a16:creationId xmlns:a16="http://schemas.microsoft.com/office/drawing/2014/main" id="{8A15376F-852D-A1CE-6C0D-BF7711C83B0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79838" y="3463925"/>
            <a:ext cx="5341937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Connect directly to the Builder’s</a:t>
            </a: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Communities and New Homes…</a:t>
            </a:r>
          </a:p>
        </p:txBody>
      </p:sp>
      <p:sp>
        <p:nvSpPr>
          <p:cNvPr id="4105" name="Title 1">
            <a:extLst>
              <a:ext uri="{FF2B5EF4-FFF2-40B4-BE49-F238E27FC236}">
                <a16:creationId xmlns:a16="http://schemas.microsoft.com/office/drawing/2014/main" id="{689FB54E-31AE-B042-CA07-0D3E41C3C8A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89363" y="4573588"/>
            <a:ext cx="53340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Chat with the Builder’s online</a:t>
            </a: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Sales Reps to get the latest Incentives!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49A264C1-773E-8A5F-E688-9A0FC907EF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19800" y="5784460"/>
            <a:ext cx="2827233" cy="57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Email Address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25396F08-1F50-47DA-C63D-727F6CACFE2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5784459"/>
            <a:ext cx="2324100" cy="57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 #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72C1DE62-AFFB-29EA-005C-73D735F8F52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64675" y="5584939"/>
            <a:ext cx="1814649" cy="973714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>
            <a:extLst>
              <a:ext uri="{FF2B5EF4-FFF2-40B4-BE49-F238E27FC236}">
                <a16:creationId xmlns:a16="http://schemas.microsoft.com/office/drawing/2014/main" id="{F8CE4D59-9F19-F5DC-D93A-F10614DDB57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663825"/>
            <a:ext cx="5791200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Back side of the Flier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>
            <a:extLst>
              <a:ext uri="{FF2B5EF4-FFF2-40B4-BE49-F238E27FC236}">
                <a16:creationId xmlns:a16="http://schemas.microsoft.com/office/drawing/2014/main" id="{13D904DE-99BC-3FF8-9081-CD7BBE67658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161415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600" b="1" dirty="0">
                <a:latin typeface="Tahoma" panose="020B0604030504040204" pitchFamily="34" charset="0"/>
                <a:cs typeface="Tahoma" panose="020B0604030504040204" pitchFamily="34" charset="0"/>
              </a:rPr>
              <a:t>All I ask in Return</a:t>
            </a:r>
          </a:p>
          <a:p>
            <a:pPr algn="ctr" eaLnBrk="1" hangingPunct="1"/>
            <a:r>
              <a:rPr lang="en-US" altLang="en-US" sz="2600" b="1" dirty="0">
                <a:latin typeface="Tahoma" panose="020B0604030504040204" pitchFamily="34" charset="0"/>
                <a:cs typeface="Tahoma" panose="020B0604030504040204" pitchFamily="34" charset="0"/>
              </a:rPr>
              <a:t>is that you Refer me Home Insulation Business!</a:t>
            </a:r>
          </a:p>
        </p:txBody>
      </p:sp>
      <p:sp>
        <p:nvSpPr>
          <p:cNvPr id="6147" name="Title 1">
            <a:extLst>
              <a:ext uri="{FF2B5EF4-FFF2-40B4-BE49-F238E27FC236}">
                <a16:creationId xmlns:a16="http://schemas.microsoft.com/office/drawing/2014/main" id="{8EBFED15-275F-8CEF-CEE1-E0887B51BFF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73188" y="2482500"/>
            <a:ext cx="5458108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If you have any Clients, Listings or </a:t>
            </a:r>
            <a:b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Rental Properties</a:t>
            </a:r>
            <a:b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 that need new Home Insulation to:</a:t>
            </a:r>
          </a:p>
        </p:txBody>
      </p:sp>
      <p:sp>
        <p:nvSpPr>
          <p:cNvPr id="6148" name="Title 1">
            <a:extLst>
              <a:ext uri="{FF2B5EF4-FFF2-40B4-BE49-F238E27FC236}">
                <a16:creationId xmlns:a16="http://schemas.microsoft.com/office/drawing/2014/main" id="{311D2340-DED8-695A-EBDE-0EC3BEEF584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your: </a:t>
            </a:r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www.YourWebsiteName.com/whatever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A183DEB-15B9-27CA-DD17-8E97AFC2E00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8669" y="5140960"/>
            <a:ext cx="2438400" cy="421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Name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030BC51B-EF7C-7663-ED95-AEAA33CC4E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8669" y="5562600"/>
            <a:ext cx="2438400" cy="421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A48CE5AF-B701-D223-7452-A1630FB97B9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69423" y="5505071"/>
            <a:ext cx="4465638" cy="87070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txBody>
          <a:bodyPr anchor="ctr"/>
          <a:lstStyle>
            <a:lvl1pPr marL="342900" indent="-3429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indent="0"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Contact Me</a:t>
            </a:r>
          </a:p>
          <a:p>
            <a:pPr marL="0" indent="0"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 for a </a:t>
            </a:r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Free Estimate!</a:t>
            </a:r>
            <a:endParaRPr lang="en-US" altLang="en-US" sz="2000" b="1" dirty="0">
              <a:latin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DB44B8F7-7C6E-AB43-5DE7-8084958B965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94826" y="3333623"/>
            <a:ext cx="5465065" cy="20765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marL="342900" indent="-3429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indent="0"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Reduce Energy Costs</a:t>
            </a:r>
          </a:p>
          <a:p>
            <a:pPr marL="0" indent="0"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Improve Air Quality</a:t>
            </a:r>
          </a:p>
          <a:p>
            <a:pPr marL="0" indent="0"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Decrease Noise</a:t>
            </a:r>
          </a:p>
          <a:p>
            <a:pPr marL="0" indent="0"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Prevent Mold &amp; Mildew</a:t>
            </a:r>
          </a:p>
          <a:p>
            <a:pPr marL="0" indent="0"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Increase Home Comfort… 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45BC6884-2A67-962C-33CD-BD1ECED4FAC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1316" y="2512780"/>
            <a:ext cx="3209158" cy="3882047"/>
          </a:xfrm>
          <a:prstGeom prst="rect">
            <a:avLst/>
          </a:prstGeom>
        </p:spPr>
      </p:pic>
      <p:sp>
        <p:nvSpPr>
          <p:cNvPr id="9" name="Title 1">
            <a:extLst>
              <a:ext uri="{FF2B5EF4-FFF2-40B4-BE49-F238E27FC236}">
                <a16:creationId xmlns:a16="http://schemas.microsoft.com/office/drawing/2014/main" id="{9E3D1D64-4FCC-4927-97F4-AFABBF822A7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2395" y="4582882"/>
            <a:ext cx="2667000" cy="569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Your Name</a:t>
            </a:r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0883C596-3341-2C38-2FB9-85883D2D2B1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58830" y="5542864"/>
            <a:ext cx="2574130" cy="645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Freshcoat Saratoga Springs Presentation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eshcoat Saratoga Springs Presentation" id="{D195A341-2248-4055-8056-4FA369DE4C60}" vid="{097E6D97-8E88-4FFB-9BD6-0B078AFBE9B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Freshcoat Saratoga Springs Presentation</Template>
  <TotalTime>7486</TotalTime>
  <Words>222</Words>
  <Application>Microsoft Office PowerPoint</Application>
  <PresentationFormat>On-screen Show (4:3)</PresentationFormat>
  <Paragraphs>41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Tahoma</vt:lpstr>
      <vt:lpstr>Freshcoat Saratoga Springs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david Townsend</dc:creator>
  <cp:lastModifiedBy>David Townsend</cp:lastModifiedBy>
  <cp:revision>970</cp:revision>
  <dcterms:created xsi:type="dcterms:W3CDTF">2015-01-05T15:32:48Z</dcterms:created>
  <dcterms:modified xsi:type="dcterms:W3CDTF">2024-10-29T01:12:38Z</dcterms:modified>
</cp:coreProperties>
</file>