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BF0F5-DD8B-3869-12E3-3EA60DB3C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355B7B-9B7B-9350-627D-F39CA481C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6B42A5-6971-E513-3BA8-2C799A397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90B60B-B96F-B586-02BB-01DFB9A92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55150B4-406E-CF7C-276B-219293753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75" y="317165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635625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694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Cabinet and Countertop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7" y="2280485"/>
            <a:ext cx="5498174" cy="86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 or Buyers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that want new: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6" y="3287821"/>
            <a:ext cx="5498171" cy="189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Kitchen Cabinets and Countertops</a:t>
            </a:r>
          </a:p>
          <a:p>
            <a:pPr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Bathroom Cabinets &amp; Countertops</a:t>
            </a:r>
          </a:p>
          <a:p>
            <a:pPr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Cabinets &amp; Countertops…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217" y="539346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for a 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D31087-7C75-DEA0-769A-500F7A6DB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41ACA9C-3C5A-0043-E7A1-7C2C4A2A2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12660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508ED0-EFA4-A317-C89C-DEB7BA305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38" y="2839035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7469</TotalTime>
  <Words>217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2026-10-07T05:53:44Z</dcterms:modified>
</cp:coreProperties>
</file>