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87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51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46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4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66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5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91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41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99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04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1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19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395A91-76F4-2A19-0C46-250F40E60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0FC046-0734-7435-438D-30BADF289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19D284-171C-E4B1-F35A-8C27271D7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28" y="2738193"/>
            <a:ext cx="3057952" cy="351521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2590453-4DF4-DBCB-E262-A0607EB76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23" y="4475944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F63503-AE60-C562-4025-9D6BDA994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1"/>
            <a:ext cx="244710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57513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347977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979" y="235426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6" y="3375660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41858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C9CF19-A0EB-ECEA-2350-0CEF80572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72D395-3F7D-7005-3721-DFF28695F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486" y="5790163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C4526-71EC-4F5B-B588-9D107485F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8" y="5596170"/>
            <a:ext cx="1941064" cy="98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468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some Insurance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4157" y="2395921"/>
            <a:ext cx="530984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Clients, Relatives or Friends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929" y="3542830"/>
            <a:ext cx="2310101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Insurance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880" y="5464357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9FA40-84EF-885E-087B-08FA414C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988" y="4612958"/>
            <a:ext cx="2608805" cy="44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Renters Insurance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64BA4-3BEB-0B44-B093-AF96F18D6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860" y="3543880"/>
            <a:ext cx="241429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Condo Insurance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563FD9-5232-221A-507F-A7E85A9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056" y="4627453"/>
            <a:ext cx="2310101" cy="43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Auto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F29075-81EB-0178-816D-D1AFB80A9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2" y="2517105"/>
            <a:ext cx="3279651" cy="377006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FAB97B4-E711-4570-8BCA-256CA4F35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434288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35C482-A5D9-8779-5BB9-C39F48F59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677" y="5477595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7487</TotalTime>
  <Words>206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2026-10-07T05:42:26Z</dcterms:modified>
</cp:coreProperties>
</file>