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54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EC6A2-951D-401F-AD98-4D6DC88636F0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0A862-9F86-4B2F-8106-6AFF7F06245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5921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43166-7F82-44D2-BDB3-F2FEB29876D2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69711-D8C7-4FE2-80B6-91F24258FBF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9594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13CA7-3AB6-4719-A837-FB2951AE8AF1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44A40-39BB-4758-988F-96D24573ADF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0353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E2D61-DC4A-414A-969C-B2FAA44692EF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8C755-F607-4839-97F8-9E2024A1249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0141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358B5-634E-4DDD-9A82-B0BA28C51783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BAA39-1007-4633-86AF-28A6DECE358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472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3EE3A-7B9F-499B-B806-BEF8B0327DC8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08AAE-FA0B-4EEA-9D07-ACCED1DD3FF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9175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2AB48-7A73-459A-A765-5BB5EF112AC4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DF470-0E9A-4186-8398-267A54B36E2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5881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78CD1-8ADB-4612-9D0A-56D82BC77743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FF3C8-DD94-4D82-8177-B94A25DC83A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0752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06326-2A44-4E7D-9388-DAC42BDBE771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6B7E4-0184-4AF6-8D4F-E67288FF82B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2737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7B755-A937-4035-B9D9-962C868E5358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75D3B-5028-42C9-93A9-518DE8BAB57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4854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257C2-500D-48A4-8C69-4632437C98D9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A60C9-4089-49A1-9489-C86D23E6341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1736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07B4969-C1F3-438C-BDCC-AAAFD592F51E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A22AF56-C542-4BF8-B3F6-2A1FD04E0B1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27029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E3CA33E9-DC7D-9DE5-4903-931D71E1C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A252859-3AFD-F56A-610B-CF7F1183C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D29BEBF6-92CA-0966-A361-C6381B95D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EE1EE4-7C4E-6CF3-2926-8103E82BFE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</a:t>
            </a:r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your Franchisees </a:t>
            </a:r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can use to get</a:t>
            </a:r>
            <a:b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Referrals from Real Estate Agents.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04CB8B9-3666-DF46-EE30-09F6032540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Real Estate Agents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159F2B7-B1FB-3AE7-6F10-0A4144AAA7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197" y="2746541"/>
            <a:ext cx="2991267" cy="34009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C930119-96A8-E9CE-F43E-221D60A9AF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29" y="2995742"/>
            <a:ext cx="2362200" cy="114300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EBEB426A-06CF-7D10-CD2E-CAA35F6DAF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4736" y="4330912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1B6AE66-3CF4-CD26-3895-D35AEC3634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0629" y="5404062"/>
            <a:ext cx="2438400" cy="569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DA1F6196-B94A-C805-636E-43036B7D8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>
            <a:extLst>
              <a:ext uri="{FF2B5EF4-FFF2-40B4-BE49-F238E27FC236}">
                <a16:creationId xmlns:a16="http://schemas.microsoft.com/office/drawing/2014/main" id="{4DD4D9EA-70E0-E3DE-C3D1-01D598E56B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F27EEFEB-8ED8-6322-8307-479850FBA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2B971F90-C62D-3A2A-98B2-2A6C8CA050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3048000"/>
            <a:ext cx="3276600" cy="21891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itle 1">
            <a:extLst>
              <a:ext uri="{FF2B5EF4-FFF2-40B4-BE49-F238E27FC236}">
                <a16:creationId xmlns:a16="http://schemas.microsoft.com/office/drawing/2014/main" id="{97C830AE-F84D-61CE-EC38-2365D7995E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432050"/>
            <a:ext cx="3276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CEDC2ABA-6479-DABE-662A-2C5FC13737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2436813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Perform New Home Buyer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Presentations…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CCD839F3-E9F3-00F7-E917-F11173E4D1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3463925"/>
            <a:ext cx="53419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Communities and New Homes…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6D756B7F-9363-6992-3C7C-18732FB27D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4573588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Chat with the Builder’s online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Sales Reps to get the latest Incentives!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0B3FFDA-38D5-D717-49B6-C55D1D2A75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0900" y="5463984"/>
            <a:ext cx="2362200" cy="1215629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57DECF37-39F8-F0F4-D3D9-1396A7B5BE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F3F962F-CCC1-0DA8-6DC9-131D1EDEA0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536B868-C8CF-0B87-AA52-5233EB92CF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9D0460F-B20C-5080-440E-262CB62AE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is that you Refer me some Handyman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96729F77-9D0D-568D-A5AB-DC22E771B7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797" y="2591345"/>
            <a:ext cx="5410203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New Homes, Listings or Rental Properties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need: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815A3DF0-A2CE-88CC-E6C8-37704A10D9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796" y="3659872"/>
            <a:ext cx="5410204" cy="14951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Home Repairs or Maintenance</a:t>
            </a:r>
            <a:b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Interior or Exterior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Inspection Report Work… Resolved!</a:t>
            </a:r>
          </a:p>
        </p:txBody>
      </p:sp>
      <p:sp>
        <p:nvSpPr>
          <p:cNvPr id="6152" name="Title 1">
            <a:extLst>
              <a:ext uri="{FF2B5EF4-FFF2-40B4-BE49-F238E27FC236}">
                <a16:creationId xmlns:a16="http://schemas.microsoft.com/office/drawing/2014/main" id="{66959479-041F-9681-24E0-549D36586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4FEDA7-CA37-0B4C-FA23-9CF5102E89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9879" y="5468906"/>
            <a:ext cx="4618036" cy="969963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endParaRPr lang="en-US" altLang="en-US" sz="23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E86A2E36-63A6-27F7-D27A-7C5CD72D58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6078" y="5518534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Give Us Your Punch List…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a Free Estimate!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DB1C7CD-F4A5-3E6C-D248-EDCB86FA5E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117" y="2644775"/>
            <a:ext cx="3209684" cy="377110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262578D-42B5-C417-0DF0-8AC1E1E6B1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857" y="2990259"/>
            <a:ext cx="2362200" cy="114300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1FFB362-A2FE-8B9D-05C9-1CD09E8A95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863" y="4415834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AB70A3F-BF6D-3E32-7B48-DC53BE685C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562600"/>
            <a:ext cx="2551959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7451</TotalTime>
  <Words>219</Words>
  <Application>Microsoft Office PowerPoint</Application>
  <PresentationFormat>On-screen Show (4:3)</PresentationFormat>
  <Paragraphs>42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966</cp:revision>
  <dcterms:created xsi:type="dcterms:W3CDTF">2015-01-05T15:32:48Z</dcterms:created>
  <dcterms:modified xsi:type="dcterms:W3CDTF">2024-04-03T01:47:51Z</dcterms:modified>
</cp:coreProperties>
</file>