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5104DA-8ED6-2B87-D2DB-14D2E09E6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28" y="2738193"/>
            <a:ext cx="3057952" cy="351521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8B205BC-2A68-4AE0-1C74-5CD4E39C3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010" y="446324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9071D98-8415-B7C0-5E09-FCD139B60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903" y="5486400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New Luxury </a:t>
            </a: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685003-2CD5-B488-F11C-97E2B3475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468" y="5596170"/>
            <a:ext cx="1941064" cy="9873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50572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Insurance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25725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Luxury Custom Home Owners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Insurance…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Insurance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</a:t>
            </a:r>
          </a:p>
          <a:p>
            <a:pPr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Luxury Custom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 Listings…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410200"/>
            <a:ext cx="4618036" cy="100568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524552"/>
            <a:ext cx="4352684" cy="76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a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Free Estimate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55C211-9C2C-7D26-DF3D-2B39C52C1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72" y="2517105"/>
            <a:ext cx="3279651" cy="377006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4F5582E-66B1-E811-DFD5-40F58B8D8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4342887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Agency Name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6D8D8CA-C9AB-2991-5784-BF2C50F51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677" y="5477595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7543</TotalTime>
  <Words>210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983</cp:revision>
  <dcterms:created xsi:type="dcterms:W3CDTF">2015-01-05T15:32:48Z</dcterms:created>
  <dcterms:modified xsi:type="dcterms:W3CDTF">2026-10-07T05:41:10Z</dcterms:modified>
</cp:coreProperties>
</file>