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2AA3-8FCF-4A73-A589-F99AFE747E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EDD43-C4C0-4838-98A4-518B6D2F0E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346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E260C-1B39-4467-A457-ED2F0B4C8B9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9BB97-B67B-44E0-A637-7CFAF93D5B5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915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AD0EA-A1B5-4234-B482-8ADD883404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ED522-04DC-43F2-BBF9-6AED11351B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3796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A0E67-1971-4509-B389-03A9027B76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7E454-B690-4DE1-ABE4-5ECDFC770FE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513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27C4-7937-4D32-8441-50464D3099A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B7F74-1045-403C-AF05-9529B50D7A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232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A2FD8-117F-4630-BF27-1C276644C2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54A22-4B3C-49E2-9A66-36DB9A172D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555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0A69A-3108-4345-A609-4F80A59745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FFDE0-9890-43A2-8CD6-2B947C8D43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081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C4DDC-1254-49B9-A933-0991C8988C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13825-C39A-48ED-9509-9669E700D8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69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2448C-E81E-4A9F-BA33-EFDEB69407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4BA59-61A6-4A4D-9549-5EA47E248B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5640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B93FA-C675-4AB9-BDF1-D145B3515B2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E1DCE-53F6-4F5F-8680-60500949C7B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4119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67BA4-B7FD-4389-8B35-C0D36D89E3D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19E7A-55B2-4BBF-AC0D-62F3BA3363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2256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BE287-D10A-409B-B9CD-BCD6D02626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8B0F95C-D43E-41E0-8568-E636D8EA774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6060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4DCBF18-E539-7036-1D02-9E125BCD2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0AC9F860-5E58-A89A-93F5-7CDF0240F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505EB5A8-F3EA-4AF5-A43F-BCFFF9885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1E35BD3-897B-E3B0-838F-5BA2ACF2B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E74C79D-506A-C37E-1167-4B27E75EF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975265-C776-833E-59BC-8F39973E3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6" y="2789238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891F90-9FB3-CC75-EA81-EC0D683E0B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91" y="3181089"/>
            <a:ext cx="2253628" cy="810515"/>
          </a:xfrm>
          <a:prstGeom prst="rect">
            <a:avLst/>
          </a:prstGeom>
          <a:ln w="57150"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41CEA2B-3B7B-DB5B-933E-AE8A8C4D2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691" y="4383454"/>
            <a:ext cx="265747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1D23865-91B6-3B86-8002-38FD4176F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50669"/>
            <a:ext cx="246186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E040FD1-5FA8-21AC-3D20-805D3D259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F5B538-26A6-8C6D-A877-D3BEF748A51C}"/>
              </a:ext>
            </a:extLst>
          </p:cNvPr>
          <p:cNvSpPr txBox="1">
            <a:spLocks/>
          </p:cNvSpPr>
          <p:nvPr/>
        </p:nvSpPr>
        <p:spPr bwMode="auto">
          <a:xfrm>
            <a:off x="-55679" y="4950619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C90722C-B4BB-6E9B-A082-E17408449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00B0E99-2263-26A2-1A38-4282EDF81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26C832EA-0E83-2D14-95E1-AF82614E7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F282470B-E5FD-4881-65BA-6FE8EF5FC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E98969AD-E075-5CB0-278A-97E2167E2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Inventory!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88B62D74-8581-33F7-5883-12015485A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976" y="5805487"/>
            <a:ext cx="2733599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8847A3CA-16F9-0E34-84A9-9F62D7A56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EA90456-1333-48D9-8963-475827F94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37" y="5655469"/>
            <a:ext cx="2432126" cy="87471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B221276-7D42-73C2-A18E-87C3C563A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329" y="5819775"/>
            <a:ext cx="2733599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8A5B80C-706A-1F2D-1273-25AFF6213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us Fence and Rail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80C533F-0136-8B02-AA9C-36264C1F1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599" y="543442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32757E2-BAE1-BC1A-62C5-86B48761A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779" y="2490087"/>
            <a:ext cx="5361432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Fence and Railing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Builds…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D5930F-4692-15E1-AC50-80F61E3C7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80" y="2514600"/>
            <a:ext cx="3200400" cy="3770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37D5A9-95D4-CFE1-D3AC-363B76EE0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92" y="2958640"/>
            <a:ext cx="2404976" cy="864947"/>
          </a:xfrm>
          <a:prstGeom prst="rect">
            <a:avLst/>
          </a:prstGeom>
          <a:ln w="57150"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6B12F2F-1233-5EF9-F272-59454AF5D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79" y="4267626"/>
            <a:ext cx="2819401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8607641-49AA-0B82-CAC0-37CAC6626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199" y="5429570"/>
            <a:ext cx="2461869" cy="66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7455</TotalTime>
  <Words>207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2026-10-07T12:49:12Z</dcterms:modified>
</cp:coreProperties>
</file>