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4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68B90-39F1-485E-BBBE-DBF268EDBE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F94C-9EF3-48E9-97C9-685AF2128C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9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D5D6-3CC4-4594-AAD6-27DA5217A5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A9C1-7E7C-453A-B6F3-08C8B83996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26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258-68E4-454D-8F17-86F0E5933A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892-D714-416B-AE4A-51A0FA990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94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3740-E4FE-4465-BFE5-7C61658C07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7704-40B5-407C-83CB-FC42146AC3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05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A700-2EC0-4C32-B055-600B9C34C0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EB95-D8A5-4CD9-BCB5-764597730D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3AF7E-EC1D-4AB7-A7FE-65803CC9AB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7E9-96A7-4CA3-84A8-E882D9B209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6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42B0-CBA3-421C-AA90-6E84336230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E4FFD-40C6-4B84-A6CB-10F1681694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8081-E7CF-430C-A385-522FFDE251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E07D2-6C0A-4DE8-982B-41B0E92AE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0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6D41-CCC9-4CFA-9CCC-9045D00BE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82F7-2BD4-412A-8D84-AA738A2D3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8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54E0-EDE2-45FE-A17A-08480F3D50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7DA6-1F9D-45F0-9066-CF1D389AE0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2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B8B3-5E58-4C2A-9F82-3B32037C6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5B73-993D-4741-8283-17A142859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415586-A6A8-45DE-B149-D47B101003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B30424-BF27-4974-8A2D-27438A7BA7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779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E51BFC-D6EF-B8FE-283E-77E9E1247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C757FA-B58B-6816-3EAC-E724700E0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95D742-223A-10B6-ABC1-55CE9631F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65" y="2724245"/>
            <a:ext cx="2811924" cy="352415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16FD2F4-182E-976B-4109-A5823BA4C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527" y="4486322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9F00EBC-134B-4EEF-86D5-4BAE6C5CD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8927" y="552450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A660EAA-2D19-1F3A-687A-1288D801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EF9245-3464-29F5-CF3A-8844CCC48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604" y="5581578"/>
            <a:ext cx="1914792" cy="1028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8CE4D59-9F19-F5DC-D93A-F10614DD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Lawn Care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188" y="2406523"/>
            <a:ext cx="545810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Clients, Listings or Rental Properties that need 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Lawn Care Treatment: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23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44B8F7-7C6E-AB43-5DE7-8084958B9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4826" y="3429000"/>
            <a:ext cx="546506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Lawn Fertilization &amp; Weed Control</a:t>
            </a:r>
          </a:p>
          <a:p>
            <a:pPr marL="0" indent="0"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Lawn Aeration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&amp; Seeding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Tree &amp; Shrub Care</a:t>
            </a:r>
          </a:p>
          <a:p>
            <a:pPr marL="0" indent="0"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nourish your Lawn from the Roots Up,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Ensuring long lasting Results!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168B1F-9D14-C87A-AC94-3D7262166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45" y="2514600"/>
            <a:ext cx="3080834" cy="386117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91534CA-78AE-6A5D-5149-169657F44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062" y="445534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2ECACC3-274F-6A6E-9B70-1361122E1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97" y="5540702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7505</TotalTime>
  <Words>226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2026-10-07T06:02:21Z</dcterms:modified>
</cp:coreProperties>
</file>