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72A0CA-14AF-D61A-19F7-F285EA1F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636837"/>
            <a:ext cx="2896004" cy="362953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444ADED-FEE8-EBAC-4493-7474B59C7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888" y="4533995"/>
            <a:ext cx="25908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6616505-D686-A7BD-400F-96D896937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574" y="5601970"/>
            <a:ext cx="2867429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me Lawn Care </a:t>
            </a:r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311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7A33AF-3E17-F15E-7C8A-50C899B56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339975"/>
            <a:ext cx="4038600" cy="40560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Science-Based Agronomy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Lawn, Tree and Shrub Care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</a:t>
            </a:r>
            <a:b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Free No Obligation Quote!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75AABF-0B8C-0330-93D8-AD46FDCB4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423" y="2553240"/>
            <a:ext cx="2896004" cy="36295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5325FE-BEE4-705D-B8CC-52DC59BF1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8725" y="4368006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9F707DD-039B-EDA9-585B-957AF0344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4925" y="5457190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7550</TotalTime>
  <Words>155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2026-10-08T05:41:43Z</dcterms:modified>
</cp:coreProperties>
</file>