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2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5AF18-92DB-4F18-9AF1-A856B6EB55AA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59A72-5D02-4563-ACBA-E846380F6D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4747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8E4ADA-4F8B-460A-B3E9-7D377EDE2EB6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CEA84A-3386-40CC-9F11-67C5043AD4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2119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27AA5-CA85-4BFA-BD4F-EB77CD254BEC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EE08D-2D18-4552-8790-B63A70DE6F6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7061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3C9CB3-838F-470B-BDA9-A96F8F6B2F9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ACFE81-982D-4066-8FE9-A27359E049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6386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A4A0C-C587-4F75-95A0-999DD06ED6C6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DE2D3-ED3D-40DE-984A-0AE17CD2FB5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1591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CB910-B7EA-41E9-BE45-380004DE3634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EB3515-B33B-4D00-8761-654DBB3318A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9771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16ECF1-9F3A-4159-AE54-94244A2B7ABF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E31F4-B9F1-402D-9367-D4267D22D6C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8387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CD0C3-279B-4217-B295-91A0030CB575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E66B92-2141-4D7B-95D3-BE073601E23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763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AB167-D51D-4160-9CC2-FB1B025EF96F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D02D6-8B8C-4B45-9BD9-5D9020F9FBE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0377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39DAC-FAD2-47E9-A709-DC066E80F73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BC6996-EC06-40CD-A79A-E2D2F1A9E2A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6826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6ACFD-F8CF-48DA-8651-385126E1BD0A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CD5805-FA85-4D30-B3E1-80B0E55B598C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9260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DF95B4-AE83-404C-9598-A9ECF5C697D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F176A6A-8D45-4DF3-B649-568555FEB29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995492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</a:t>
            </a: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, your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AA8CB4D-304A-50F6-E8BB-C936D80A9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Buyer Incentive Flier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EB44988-F029-49C4-FC61-88F494A9B8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offer a Buyer Incentive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on Real Estate Agent’s listings.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D3DD758-5B27-C765-9CF4-E3D1A965AA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164" y="2785825"/>
            <a:ext cx="2857899" cy="341995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00452893-CCB9-CA2B-8DC6-B6A9C523C1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8736" y="3188745"/>
            <a:ext cx="2068749" cy="838200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B7E54CF6-1CA9-9F67-93B0-F22456BF22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4265" y="4348553"/>
            <a:ext cx="247768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D996CEC-7D48-DA0D-5993-B42A36B730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4265" y="5486400"/>
            <a:ext cx="247768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9F19CBB8-0263-C250-7796-4127515BBB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CF7FC31-818F-0DC8-77DD-CAE07E8424C4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5E617B2F-E14A-2608-6704-14E27E51F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148D0114-8050-0586-47E5-2B6F15EB1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957E6356-778B-F303-8ECF-14E753705C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698E7943-688A-0B53-9CF7-8D63C926FE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4649788"/>
            <a:ext cx="5954713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Make some Easy Money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Selling a New Home from a Builder!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E292ACF-85B0-4FD8-3983-3A35B742B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57537" y="2352675"/>
            <a:ext cx="5970588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Get information on each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Buyer and Financing Incentives!</a:t>
            </a:r>
          </a:p>
        </p:txBody>
      </p:sp>
      <p:pic>
        <p:nvPicPr>
          <p:cNvPr id="4108" name="Picture 4" descr="money.JPG">
            <a:extLst>
              <a:ext uri="{FF2B5EF4-FFF2-40B4-BE49-F238E27FC236}">
                <a16:creationId xmlns:a16="http://schemas.microsoft.com/office/drawing/2014/main" id="{BBC3BB5F-2113-2312-0082-9F88E1ABAD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3" y="2897188"/>
            <a:ext cx="2260600" cy="2511425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289F67B1-DAF5-8FF5-3D08-225D102D5E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516" y="5802502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72D55126-9BEF-226F-22C2-B3C8091507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7987" y="5856667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5BF9D74-2AEA-2438-5B93-6589BA1E0F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946" y="5642474"/>
            <a:ext cx="2210108" cy="895475"/>
          </a:xfrm>
          <a:prstGeom prst="rect">
            <a:avLst/>
          </a:prstGeo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758EA979-8655-E563-5FCE-9E364A7406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73412" y="3401219"/>
            <a:ext cx="5970588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Inventory Homes!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1CEDBBF-09BF-DE4A-5AB6-D9247C6C41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2364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Cleaning Business!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117FD32-F376-0AD3-D15B-C34A67407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412" y="4402138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DFFD09E-E8CF-D32A-44A3-78BB7E4C2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984" y="5529675"/>
            <a:ext cx="2366216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CB94E7-1212-6684-B004-A7913DF20E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900" y="2340673"/>
            <a:ext cx="5520923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New Homes or Listings that need a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440BD939-4338-72F5-32ED-2E93356FE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902" y="3368878"/>
            <a:ext cx="5524098" cy="1523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Free 1 Year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Professional House Cleaning Package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an extra “Buyer Incentive” to help you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Sell your New Homes or Listings…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E48845A-9E0C-448A-6392-3458A344F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7542" y="5264142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0565472-8D7E-886A-05C7-C592592DFF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48" y="2446337"/>
            <a:ext cx="3169252" cy="395107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FD53B1B-8933-C84E-A6A1-9261E44754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220" y="2959101"/>
            <a:ext cx="2210108" cy="895475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48BD5AA5-DBCC-AACE-010B-70E4EE88CE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429" y="4328392"/>
            <a:ext cx="247768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FE81B442-25FF-0589-AED2-C3460FDB27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984" y="5590109"/>
            <a:ext cx="2563828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7484</TotalTime>
  <Words>241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967</cp:revision>
  <dcterms:created xsi:type="dcterms:W3CDTF">2015-01-05T15:32:48Z</dcterms:created>
  <dcterms:modified xsi:type="dcterms:W3CDTF">2024-04-03T14:32:25Z</dcterms:modified>
</cp:coreProperties>
</file>