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notesMasterIdLst>
    <p:notesMasterId r:id="rId7"/>
  </p:notes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AA60D1-9042-48A7-8AC1-8B8D4B5AA149}" type="datetimeFigureOut">
              <a:rPr lang="en-US" smtClean="0"/>
              <a:t>4/2/2024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9CDE1-541D-4AA7-9971-CC36894A7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58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39CDE1-541D-4AA7-9971-CC36894A70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582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38A11-07F8-446B-BEA9-6C903C2CB97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5765-F15E-4C1B-B62B-E3AD316A46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67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3B20A-E1F0-457D-8F9E-410AAFDE662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29756-BEAB-4792-9838-8A167B2B413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319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97CAC-B98B-45DB-B1C4-C9813FCE4AB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D9BAF-9436-40F4-ADA8-725472D27F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7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70752-91C3-42D0-BA4A-34623D004FF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A92A0-D32F-4D3B-8516-E1FF66BC3CA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645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1479-13B3-44A4-AFAA-F0BBC9F062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6D0F8-A126-46F9-9913-5573825439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3892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09637-1E53-4CDA-8423-26121E8CB11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3111-00EF-4EE6-8B69-7B88E8A5B56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4066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9190C-63FC-43C5-8C64-8129EBF43D6F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3AC8F-214B-4B11-9CF4-6C34BBF5EEE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015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E9152-D973-451C-8D9D-58642780B3B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3EED7-0852-45DC-A856-D29032D2BF6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841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E22D2-374F-44A8-8FFE-3367A38C4CF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900AF-CBDA-4B47-9E5E-5D480C8777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7553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9253-6B5B-41F3-84AF-FCC839EC77F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B2366-707A-4A8F-8D1B-B25C7014F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730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14763-2E8B-4A9F-AE8E-D4D65D396E88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A3B78-784E-4C11-BDA7-7F6F12FDAB8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508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41F3FA3-FDB7-49E6-B5FB-61E0AFA5F580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2817136-291E-47A9-86A3-11753F883F1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39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117B9C-EE0D-E8BD-F809-51DB52B67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EB8D2F1-CC92-A4AA-3B4A-5595561DF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C0067E0-3303-708D-1261-31096FAFF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62" y="2789238"/>
            <a:ext cx="2876951" cy="34390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3356764-2D88-0EE9-A044-2DD456C7E7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645" y="3158928"/>
            <a:ext cx="1991109" cy="94732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F4744277-4375-FF81-3E3E-7662AE4CBF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337" y="4427905"/>
            <a:ext cx="2438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5574970-138B-AC37-B936-E44702C1B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486400"/>
            <a:ext cx="2438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F0881F4C-68FB-A589-A895-1E37A4CC2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E62DA-A0FF-DD9B-F51E-D8B8E99289D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C0D1114F-6D1E-7070-132E-BF3811834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00AA472F-3D7A-F967-487F-46FFF3D13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19DB6DC0-827E-7A4A-22F4-45E1A4435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261A9B43-73D1-A553-105A-09F5ADC38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116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20054D11-B830-8EDE-51A4-CC432408B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1" y="2352675"/>
            <a:ext cx="5954714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B85823A-B5F6-A562-FDD3-C4209048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959DB2F-7D2B-36D0-D15C-E59721749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F9592DA-22BC-131F-0B64-3D9737A8D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89C9967-927C-78DC-B42E-1D45BE3D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4519BB2-CD08-2ACD-F3B6-AE307F5BE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6445" y="5598132"/>
            <a:ext cx="1991109" cy="94732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009C040-207C-C6EB-BAF0-3CC1A102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4567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 is that you Refer me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some Home Inspection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9AD4F6E-21E7-5265-A96D-684EE93E2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409" y="554517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 Contact Me to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Book a Home Inspection!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DA78C88-5FC9-5243-D619-E9C59C6B4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0936" y="2771439"/>
            <a:ext cx="5332584" cy="236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 a Home Inspection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Model Homes,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39C86D-74CD-E6F0-0603-1FCC05296F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753" y="2667001"/>
            <a:ext cx="3136183" cy="37488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F3131E-36E4-4EF6-A1CF-71C79D3E8C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332" y="3107736"/>
            <a:ext cx="1991109" cy="94732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49C1FCF-482A-9223-317B-7645BBBC6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217" y="4409362"/>
            <a:ext cx="269418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ECDC667-4A41-6F12-59F0-B7B86D9E1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586" y="5612098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7459</TotalTime>
  <Words>216</Words>
  <Application>Microsoft Office PowerPoint</Application>
  <PresentationFormat>On-screen Show (4:3)</PresentationFormat>
  <Paragraphs>45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2024-04-02T06:07:09Z</dcterms:modified>
</cp:coreProperties>
</file>