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83C5C"/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21BAF-B1F4-44FA-82C8-FF529B49E7C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57E60C-9562-4BBB-972E-C50CC509C9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5466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4A420-767F-4566-BBBF-F1C7C8EA5F6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591CE-ED6D-4234-9D87-A11763DABF6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094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F791D-2ABE-4A04-AA05-BF64AB1BC84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19389-1DA4-477C-81E7-9B5790CFB1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9032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33DE3-A8B7-44AF-A9FE-72CA03B78DA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CA5CA-5B50-470A-8B6B-9B551AC3FC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5939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B5469-CDF6-458A-8AA0-A20871DE7DD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4C774-183E-43C4-B193-4D72818CAC3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137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B679D-8972-4B7F-823F-755728EBEF2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D9650-A856-4E71-AD33-3448B140960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65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81B37-A588-42EE-938F-288FFA5E0F7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C5572-C0EF-4A07-A8AF-FF612E8D227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3020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9CE25-49B0-49CD-A4C4-A24F7117874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6CBEA-0097-4F19-A326-26751722F5D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1866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43F1C-ADBF-43A6-944F-69144288A83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508D9-4C1C-43C4-B4A4-15BE83A1F05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1217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ACFBB-C2DC-4315-AEDF-20A119355ED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24F6F-FABC-4963-9456-4875C2233C9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9005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A68D2-2AB4-4185-A4F2-AD76035D380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49D54-66A9-49D3-8065-6F0B14A4158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445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9E343F-93A2-4086-B03C-54340B48EA0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35E4073-433E-4F7E-9F02-3FC0886FF00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78825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68492577-A1B8-5A36-BF1F-189756DAA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9B4C79DD-2156-C508-F911-52D3AB4A9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104D8573-5B63-31A3-C6AA-7DD15231E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95A90E-D1C0-CE20-6583-7FBD9AB1ED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85D26D7-7E41-3E50-A0C6-E20F3865E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447660-D9EE-FFEA-AACB-6ACBB46575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89238"/>
            <a:ext cx="2857899" cy="341995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1702B22C-594A-A075-FA2F-54A8C921BA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348553"/>
            <a:ext cx="285789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C9F9F84-A6E8-7A2E-BEE9-152417AAF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947" y="5550400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F310F43-CFDD-E75B-1D14-A52B21ACE9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145" y="3200400"/>
            <a:ext cx="1822005" cy="91100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2065EE5-3310-D9F4-BF73-B50C07E99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A4CB5C7-3F70-3C3B-D759-B18211AE68B5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76203A5F-DBF0-2246-CF17-7387FC097F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8D0E76BE-4306-3702-B551-85A6B7067D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5527FA63-DC56-5DA2-8919-D79FBB801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5FB7A4E2-D77C-06DD-DD21-ACD2211FB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5EE2AA87-C566-4D7A-27A2-FF748BCFE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693EC082-52DC-0A4F-F1F7-F91C31AD0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C008AB81-5489-D95F-1F7B-D702267B48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706D0FD-E66C-B134-BE10-4BEAE7703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4406" y="5808661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3AAAD67-BCF4-0761-806C-3DB8199C4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383" y="5808662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20EF582-70AB-4157-4011-72FBF8161B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997" y="5638800"/>
            <a:ext cx="1822005" cy="91100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1DA9641-4D15-9F41-B3D1-FFB2B3E81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5DD4EF6-D51A-583B-EA2C-4C5A7E543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" y="1172316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Window Treatment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553F765-2F10-89DE-E4AD-A5B5DEE31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812811A9-13C9-ED64-309B-58A53B65C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4775" y="5872163"/>
            <a:ext cx="481488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 for a Free Quote!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49F8270-0BB5-0A23-80AA-DF8FBFAB3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1248" y="2362582"/>
            <a:ext cx="5593227" cy="269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Custom Window Treatment Package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B310B67-E38D-B115-33BB-99A21F3079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66975"/>
            <a:ext cx="3100667" cy="386286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B73C27A-1DBA-24F1-ADE9-A1F925CAF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379" y="4343400"/>
            <a:ext cx="285789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ECCF91C-294A-1D8F-9089-AAD7B6E19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196" y="5518602"/>
            <a:ext cx="25302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CD484BE-295A-1BF9-86DD-287458643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567" y="5181809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84A1B69-1E10-CE91-0B45-69C866E531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485" y="2935268"/>
            <a:ext cx="2131689" cy="10658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7464</TotalTime>
  <Words>248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966</cp:revision>
  <dcterms:created xsi:type="dcterms:W3CDTF">2015-01-05T15:32:48Z</dcterms:created>
  <dcterms:modified xsi:type="dcterms:W3CDTF">2026-03-06T17:13:43Z</dcterms:modified>
</cp:coreProperties>
</file>