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282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398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505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688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1741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0581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488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1069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10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637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6827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67656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850" y="5377656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57CB84-F4C0-8645-66C3-4E895B3F9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323813A-490D-93C4-738E-17648C5AE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561AAF9-B635-2409-CFDC-93AEF0C985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800351"/>
            <a:ext cx="2783633" cy="32987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A4857EA-A8AE-75B4-F7BD-1A5E5CAF31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259" y="3124200"/>
            <a:ext cx="2259914" cy="79863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D994BA80-F65D-DD7A-D422-EACC2C32A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846" y="426427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B0B6204-F3E3-5152-ACB8-7F4D88905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5013" y="542897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7C830AE-F84D-61CE-EC38-2365D7995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EDC2ABA-6479-DABE-662A-2C5FC1373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CD839F3-E9F3-00F7-E917-F11173E4D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D756B7F-9363-6992-3C7C-18732FB27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7DECF37-39F8-F0F4-D3D9-1396A7B5B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F3F962F-CCC1-0DA8-6DC9-131D1EDEA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836058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965733-580B-6FFC-6579-3AAD772C3B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5584826"/>
            <a:ext cx="3048000" cy="107714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240" y="2595146"/>
            <a:ext cx="569976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15A3DF0-A2CE-88CC-E6C8-37704A10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240" y="3766055"/>
            <a:ext cx="5687060" cy="1393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Concrete Coating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Garages and Driveways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Porches and Patios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Utility Rooms and Sunrooms…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4C388FE-2B4E-BF51-94E9-32150A5B6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93" y="478234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1E39102-9AE8-A673-5970-5023BF1B8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301" y="548405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55570F-EA07-F3BE-1AD3-E5FF26AEF7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93" y="2700097"/>
            <a:ext cx="3084007" cy="365466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194A16C-3B39-3EC7-FA71-05B809DC28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045530"/>
            <a:ext cx="2259914" cy="79863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CCF130C-9A32-8055-C201-75921592C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447" y="424286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DC96C34-8457-5D77-E59C-3F5B38FDA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340" y="5535998"/>
            <a:ext cx="2522403" cy="636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7457</TotalTime>
  <Words>222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963</cp:revision>
  <dcterms:created xsi:type="dcterms:W3CDTF">2015-01-05T15:32:48Z</dcterms:created>
  <dcterms:modified xsi:type="dcterms:W3CDTF">2024-04-02T04:13:19Z</dcterms:modified>
</cp:coreProperties>
</file>