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7"/>
  </p:notes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46600-7DF6-4CD8-80C6-6D56F3B4CAE6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C32EA-3F9E-487F-BD0E-102E2C2AA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99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39CDE1-541D-4AA7-9971-CC36894A70E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8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5A849E-FF9E-0504-84D8-93BA720C6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62" y="2789238"/>
            <a:ext cx="2876951" cy="343900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A927865-F66F-DA65-835C-45FB060EC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337" y="5486400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A832333-20E8-1787-2161-5B41BA404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443" y="441918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26A46D-BDD0-64F8-DDE4-D8AC67190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508" y="3177978"/>
            <a:ext cx="1991109" cy="9473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3CB58-2D3B-CA4F-93F3-918081CDF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93" y="5619750"/>
            <a:ext cx="1991109" cy="9473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4567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 Refer me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Inspection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409" y="554517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 to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Book a Home Inspection!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A78C88-5FC9-5243-D619-E9C59C6B4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0936" y="2771439"/>
            <a:ext cx="5332584" cy="236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 Home Inspection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Custom Home Projects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Buyers…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39C86D-74CD-E6F0-0603-1FCC05296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53" y="2667001"/>
            <a:ext cx="3136183" cy="37488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3131E-36E4-4EF6-A1CF-71C79D3E8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332" y="3107736"/>
            <a:ext cx="1991109" cy="9473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9C1FCF-482A-9223-317B-7645BBBC6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217" y="4409362"/>
            <a:ext cx="2694183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ECDC667-4A41-6F12-59F0-B7B86D9E1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586" y="5612098"/>
            <a:ext cx="2514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7528</TotalTime>
  <Words>212</Words>
  <Application>Microsoft Office PowerPoint</Application>
  <PresentationFormat>On-screen Show (4:3)</PresentationFormat>
  <Paragraphs>44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988</cp:revision>
  <dcterms:created xsi:type="dcterms:W3CDTF">2015-01-05T15:32:48Z</dcterms:created>
  <dcterms:modified xsi:type="dcterms:W3CDTF">2026-10-07T12:46:09Z</dcterms:modified>
</cp:coreProperties>
</file>