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5F956-B3ED-4FAB-8506-5523389D052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51F98-772F-45DB-A044-A87B708542B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7743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D4215-9413-45F4-9088-160DE1938AA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C588D-32EE-41EF-92D3-CFB1E9BA7D9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9597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19B9C1-B7EE-4BF8-898D-FA9E8A94547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E62BE-AB1F-4843-8129-EF8FC92326A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8141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6A3B5-45DE-4F18-800A-B821EFCCC39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2A9E1-4019-4C21-BE3F-C06F5474AC8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1669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DAE21-665E-4405-BBA3-150A56E08C8C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DEFEF-E111-4FC8-8402-4801641319E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61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D88D4A-F372-4A2B-93E3-90962409017B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11326-D5A5-47F1-A3D0-85C10F6EC7C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188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BEAF4-01E6-4EE7-A435-A2C6F716E7E6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E2938-009E-41DD-AA09-B4753D1F608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5141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FF29C-17DB-47F9-B571-62AB76681D76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C50EF6-0ED0-4D30-BDBE-B20485CEF27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1140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192B0-C1D0-4E9B-976E-B6BE799941F5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F7CA2-B7B1-4087-AF77-FC8879C8A14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5354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3D664-C65B-4DD5-B7FC-37910E22BEB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F501B-AEA7-454C-B1F7-9BEC98BC1D4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3384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43B40-A3BB-4AC4-B2B9-0FB0C6408F1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EC770-7052-4EC4-90B9-BFB48D71323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0117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BF81AE-95DF-4AA6-89E1-9F06C670BEF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3AF4FC6-17CB-4C2F-B4D0-AE9EA8C2F79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83279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BA420870-BA2D-E4F0-DD03-48DA4CA2A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1993498E-B8AC-7DD6-AB81-E8BA9DBC2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8DB58F0-5D8B-F749-E625-FC0494ECE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9ACD2A4-BB27-F745-D678-EE348DBA08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Buyer Incentive Flier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4C60127-DC1C-9B51-A3D9-C3E499DDF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Licensees can use to offer a Buyer Incentive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on Real Estate Agent’s listings.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9D0577C-61C2-2D94-A01D-877EBE68E9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779713"/>
            <a:ext cx="2991267" cy="340090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DF5EFE56-7FEF-2AC1-947D-FA835F891C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7933" y="4421795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839D399-A314-94AD-1F97-638CCD58DB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5408438"/>
            <a:ext cx="23622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2920C7B-97A4-1010-4C7E-33D7D4AC5F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7691" y="3124200"/>
            <a:ext cx="1948018" cy="95310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6473721-136A-6D2E-309B-C98C99AD74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16CAF48-C52E-B475-8CF5-1873A7B596BD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830FA388-DC8D-65B0-C1FB-CFF6107065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AC5E8177-EA24-9FEB-CB54-8FDEFFB376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79AFD320-992B-0FF5-F363-73A0D3844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B1188E97-CF25-AA2C-15F2-B09A15836B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3" y="4649788"/>
            <a:ext cx="58785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B48C1ED9-363D-4197-D119-13224FF1FC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7065" y="2352675"/>
            <a:ext cx="594106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F6FFFE78-3F92-396B-1A1C-40EE9DE83D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B3A05D1F-BB1D-5271-ABDB-9E444FA194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E5BAA38-927C-25AB-EAD9-D2F79D7BBC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33F101A-B4A1-D576-4F99-DD1CC1C187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7065" y="3401219"/>
            <a:ext cx="59563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3E0B373-46A4-6F70-91E0-4E0D462EA4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7991" y="5619446"/>
            <a:ext cx="1948018" cy="95310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105DBDB-C9A7-6B5A-DF62-4EB34EBA54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3D904DE-99BC-3FF8-9081-CD7BBE676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61415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</a:t>
            </a:r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me Furniture </a:t>
            </a:r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11D2340-DED8-695A-EBDE-0EC3BEEF5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183DEB-15B9-27CA-DD17-8E97AFC2E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14096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30BC51B-EF7C-7663-ED95-AEAA33CC4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56260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057005E-4474-A287-5718-41CAE8ABE7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596" y="2517304"/>
            <a:ext cx="5486401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Homes or Listings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an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40ABD0F-5C11-640B-A15B-12C65BAC9D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596" y="3677704"/>
            <a:ext cx="5486401" cy="119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Ashley Furniture and Home Decor Package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an extra “Buyer Incentive” to help you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Sell your New Homes or Listings…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87EEE3AB-65A2-7EF0-0D52-56C096CD14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7978" y="5232986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4718DA5-52FF-48E0-12A9-F988B993E4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809" y="2471675"/>
            <a:ext cx="3191379" cy="3904102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2C68D7B1-2731-243E-15BA-60005E4FF1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998" y="4423726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80E12DEB-4A60-993E-8599-8D85A728CF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70" y="5486400"/>
            <a:ext cx="2574130" cy="645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506BD38-BB38-700C-9B88-B118E43CAE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221" y="2889113"/>
            <a:ext cx="2267028" cy="11171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7493</TotalTime>
  <Words>239</Words>
  <Application>Microsoft Office PowerPoint</Application>
  <PresentationFormat>On-screen Show (4:3)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972</cp:revision>
  <dcterms:created xsi:type="dcterms:W3CDTF">2015-01-05T15:32:48Z</dcterms:created>
  <dcterms:modified xsi:type="dcterms:W3CDTF">2026-03-06T14:34:57Z</dcterms:modified>
</cp:coreProperties>
</file>