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CC93-B716-4B8F-BA64-D8ECBD2893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0AC8-C43F-40C7-8B13-CDE5762B84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30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9D92-F07B-4F3B-AAFB-DB4201D4990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D3D4-A6DE-41AF-8B00-6A52D3710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705F-DA34-4972-B293-8BA1AE3A731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00D3-830A-49DD-9297-0E982DEF67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A21D-4225-4E10-8F62-B7B4592EDC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3B75-2177-4323-84A5-6A96BBC603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38AA9-E7E5-4776-9466-2C530F03C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BE75-1100-49D6-9914-C209EA870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5EFF-6D2C-44EA-816B-B4EC3B05FD2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73B7-7FBF-4C19-8629-D481B081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15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7F6A-72B2-471D-9D83-2B60230AF08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BAA3-C35B-425F-BC3A-77144D8313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62548-B989-4550-925D-59DE2FD2B6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10A0-DBB5-43A2-B8CF-9F3D234D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5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C64-3766-453C-B84B-3CC1065CFC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34A-D9AD-448D-B499-454720B0E0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938E-F353-48FF-A416-72C5EF09248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D53-7D0F-4AF8-A34A-1CB2454046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5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B1B1-B882-45AF-AA25-EC927805391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37ED-77BD-469A-912B-6CA9488CCF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87B73-A057-4653-A879-18D5F02BD3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500601-0F6C-417C-BFBB-5377F69D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808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7835D79-0987-164F-BF7B-8A896F67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3E9E51A-80AB-D0C4-F396-0670C9683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39EAF04-58F8-E331-2986-CB357FDC6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45789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6122C-D03B-AE67-F83D-BB8958EFA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6D34A6-972F-0B1A-9797-B67BD8B94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CFDAD3-CFA2-6116-8635-AB83155AB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0" y="2789238"/>
            <a:ext cx="2991267" cy="34009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232F98A-7EE5-52BC-5AD6-E3896B195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56" y="2991360"/>
            <a:ext cx="2404412" cy="124183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AE60A067-47BE-C4D9-F2C4-1E55BBAF3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38" y="443532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03C705A-3422-048A-5C05-A267DD21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61" y="5517849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CD8406A-CC2C-57E7-94A8-45E7F5CBE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89A58A6-6DE5-0E9D-DD12-97A024777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C2B9B92-E2A9-1A1B-8712-61207E60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C3A206D-1D19-A8FD-FDFF-7AD39711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D1BB77A-C246-D786-856F-8B1085860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4" y="4649788"/>
            <a:ext cx="5956299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5C93D91-5E95-CAE8-21A3-E3B29443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448581-05AD-4933-1298-B139FECEC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DF2D4A-1648-D774-3239-B885F4B70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9B31E0-4AA3-7894-CB3E-73C8AD15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2E5585-77BD-EC4A-2E84-D15C9D2F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39966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09CFEF8-506F-BBAE-FF9D-714FC5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8247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B533070-D900-C4B2-BB6B-1F5FBCD39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982" y="2466713"/>
            <a:ext cx="543311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 that need 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F5513F-EE00-383D-EFBF-65D9DDD35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982" y="3536918"/>
            <a:ext cx="5514080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Conserva Irrigation System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BA6288-70E4-DFDE-6C97-746898BEB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3" y="2625249"/>
            <a:ext cx="3260449" cy="37069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705B41-F0C8-7224-9291-12CB2A95E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03" y="2885496"/>
            <a:ext cx="2422707" cy="125128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1CA4E33-60A6-1E37-1E73-7F7DE9F6D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20" y="4344739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34C4629-7C51-D23C-C1C4-4B09D42AA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856" y="560021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C74673-7207-EA45-2D25-26BD84D07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974" y="520202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7509</TotalTime>
  <Words>237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2026-03-06T16:46:13Z</dcterms:modified>
</cp:coreProperties>
</file>