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4F76E-97DC-E2CB-5637-C16BCDD9F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98CA59-4231-EFF1-5697-41FA93D10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76FED-8A26-7518-C753-CB3D345F2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572FE25-581B-D6ED-24F7-75206B099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AC01B9-457B-FCB4-8261-DBFD0D7C4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5B9BC8-3562-BF94-3C50-22B01776A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88" y="3201728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36036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Email@Adress.com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2194C4-DCB9-01C3-1471-A5F52C8E7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51" y="5715000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15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some Floor Covering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3" y="2409616"/>
            <a:ext cx="5498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13" y="31729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2" y="3591531"/>
            <a:ext cx="5498175" cy="17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Wood Flooring, Carpet Flooring,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Laminate Flooring, Vinyl or Tile Flooring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 have a Mobile Showroom and could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bring Flooring samples directly to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 and Your Clients!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562600"/>
            <a:ext cx="4465638" cy="7179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94E89-908D-F051-FE49-B265A1859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2" y="2995200"/>
            <a:ext cx="2381582" cy="76210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D7D156C-6E00-5315-A282-AF60BF3FD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4283904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7520</TotalTime>
  <Words>222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2026-10-07T07:04:36Z</dcterms:modified>
</cp:coreProperties>
</file>