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53" r:id="rId2"/>
    <p:sldId id="750" r:id="rId3"/>
    <p:sldId id="745" r:id="rId4"/>
    <p:sldId id="751" r:id="rId5"/>
    <p:sldId id="747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A92AA3-8FCF-4A73-A589-F99AFE747E0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CEDD43-C4C0-4838-98A4-518B6D2F0EA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65740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BE260C-1B39-4467-A457-ED2F0B4C8B9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49BB97-B67B-44E0-A637-7CFAF93D5B5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6843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1AD0EA-A1B5-4234-B482-8ADD883404B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2ED522-04DC-43F2-BBF9-6AED11351B5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6431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A0E67-1971-4509-B389-03A9027B76E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E7E454-B690-4DE1-ABE4-5ECDFC770FE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0184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0127C4-7937-4D32-8441-50464D3099A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2B7F74-1045-403C-AF05-9529B50D7A4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2157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EA2FD8-117F-4630-BF27-1C276644C27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D54A22-4B3C-49E2-9A66-36DB9A172D8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662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80A69A-3108-4345-A609-4F80A597457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DFFDE0-9890-43A2-8CD6-2B947C8D43B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3365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EC4DDC-1254-49B9-A933-0991C8988CC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A13825-C39A-48ED-9509-9669E700D83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4922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22448C-E81E-4A9F-BA33-EFDEB69407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74BA59-61A6-4A4D-9549-5EA47E248BB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7696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B93FA-C675-4AB9-BDF1-D145B3515B2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3E1DCE-53F6-4F5F-8680-60500949C7B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6578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F67BA4-B7FD-4389-8B35-C0D36D89E3D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E19E7A-55B2-4BBF-AC0D-62F3BA33637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6279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96BE287-D10A-409B-B9CD-BCD6D026268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88B0F95C-D43E-41E0-8568-E636D8EA774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565064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E4DCBF18-E539-7036-1D02-9E125BCD2C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0AC9F860-5E58-A89A-93F5-7CDF0240F4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505EB5A8-F3EA-4AF5-A43F-BCFFF9885C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8954D1-F2CD-ECA6-BEB4-9A14E0D7BA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Buyer Incentive Flier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6F34FE3-E29A-D7A6-B891-D454865490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offer a Buyer Incentive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on Real Estate Agent’s listings.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8CD587-0F4E-968F-941D-089E438F04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789238"/>
            <a:ext cx="2991267" cy="34009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92B122C-6151-131F-8CE6-E7F4FAAC51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598" y="3076099"/>
            <a:ext cx="2369652" cy="95411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24461AE-E3BB-DBEB-FA2A-E34FE55F86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332" y="4348553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98720F9-E3A9-D3A5-4B9C-F159D36B40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223" y="5508625"/>
            <a:ext cx="252240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9E040FD1-5FA8-21AC-3D20-805D3D259D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5F5B538-26A6-8C6D-A877-D3BEF748A51C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EC90722C-B4BB-6E9B-A082-E174084492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00B0E99-2263-26A2-1A38-4282EDF816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57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26C832EA-0E83-2D14-95E1-AF82614E72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F282470B-E5FD-4881-65BA-6FE8EF5FCE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3" y="4603750"/>
            <a:ext cx="59404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Make some Easy Money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Selling a New Home from a Builder!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E98969AD-E075-5CB0-278A-97E2167E24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7537" y="2352675"/>
            <a:ext cx="597058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Get information on each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Buyer and Financing Incentives!</a:t>
            </a:r>
          </a:p>
        </p:txBody>
      </p:sp>
      <p:pic>
        <p:nvPicPr>
          <p:cNvPr id="4107" name="Picture 4" descr="money.JPG">
            <a:extLst>
              <a:ext uri="{FF2B5EF4-FFF2-40B4-BE49-F238E27FC236}">
                <a16:creationId xmlns:a16="http://schemas.microsoft.com/office/drawing/2014/main" id="{8847A3CA-16F9-0E34-84A9-9F62D7A56D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3" y="2897188"/>
            <a:ext cx="2260600" cy="2511425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03E2A95-C825-1D4E-047E-0A51AC5A7F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780" y="5580319"/>
            <a:ext cx="2662439" cy="1072005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93F3BEE-47C0-6669-2F0A-EC921928DA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F0F2086-3CE1-C19A-B6A3-6819A0B35F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CE3628F-023C-F564-A0EB-1FCE297CB6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7538" y="3401219"/>
            <a:ext cx="595630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C8A5B80C-706A-1F2D-1273-25AFF62139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8DD4168E-BD9A-BF78-0772-2A45CF65DD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1263"/>
            <a:ext cx="91440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Outdoor Lighting Business!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FFDBA6A1-A348-490F-149E-50E31FDEA2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DE478AF-3B92-7404-AA1E-95BA72A0CD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9828" y="2520948"/>
            <a:ext cx="5450996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New Homes or Listings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 an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4B36EA4-28F1-B1BA-E0C1-A31D1221DE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3004" y="3598440"/>
            <a:ext cx="5450996" cy="1199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Outdoor Lighting Package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as an extra “Buyer Incentive” to help you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Sell your New Homes or Listings…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179C7FF-8F4B-0952-7914-EC67FA9DCC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576" y="2514600"/>
            <a:ext cx="3156427" cy="374107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921E4CA-E8D7-CDE9-BDD4-DAD6818FF1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963" y="2951941"/>
            <a:ext cx="2369652" cy="954117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009DD52E-C0B0-1243-2922-FA13E0D369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8746" y="4263245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726FF35-25AD-D33C-375C-F36885E6C4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1" y="5508625"/>
            <a:ext cx="2514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09959F2-DFE1-8AD5-A05E-C26A549DFC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82507" y="5112886"/>
            <a:ext cx="4465638" cy="114279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Let’s Talk…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We could work up a Proposal and include it in the Sales price for You!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7462</TotalTime>
  <Words>230</Words>
  <Application>Microsoft Office PowerPoint</Application>
  <PresentationFormat>On-screen Show (4:3)</PresentationFormat>
  <Paragraphs>43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966</cp:revision>
  <dcterms:created xsi:type="dcterms:W3CDTF">2015-01-05T15:32:48Z</dcterms:created>
  <dcterms:modified xsi:type="dcterms:W3CDTF">2026-10-07T11:26:04Z</dcterms:modified>
</cp:coreProperties>
</file>