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D8211-9455-466C-92A8-8EA59AB8CD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718A-F3BC-4EB9-98A2-CBB80F0A36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460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E0D29-21DA-42DC-A2A5-C29AFC6025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9121-6BD3-4F46-8336-D1E581A174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9708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5D2B-3C57-4E93-A63F-9DEF9618CB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F3AE7-55E9-43CA-9A12-D765490BBA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94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E8E4F-67D7-4492-A8A2-55E2683E54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F7AF-08A3-4F1F-97A3-3318A59B45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7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63FD4-5AB1-4769-AC0D-123E9A1A546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5E3A-3E58-4132-8335-02BBF34688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990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6782-2A4B-4C49-AA07-CE9027C256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81B91-5BBA-4857-BA06-66A3B02284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71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608A-779A-40A2-AF41-21B7F297C5C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0532-11F9-46C5-B2C6-FAC1AF9258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559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6BB1-8489-46B6-B8ED-DA6BA914F9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407F-7E0A-4896-A6BD-9F83366FB79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4435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0A2E7-D68B-4DBB-92B0-A9D846B9A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2378-9292-4869-8ABE-4BA70D3412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76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5ED2-C28C-4EF5-9D94-F3B1EA6E2F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AD6F-EF96-4B1D-92AD-2CEEAD087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1051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2D15-AEB0-4566-B154-698D3DFEE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C4BC-D804-46E0-95A3-02D3BCF0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77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BED32C-90D0-4B51-90A0-76C8A663F9C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681492-114D-4408-BCD3-B67874004D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536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C0EEBE-4E3C-80EF-EC80-F80C94CB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510EC46-AED6-AB6E-FF53-06F786EB5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98288B22-C0C6-8FC6-F29E-BF1BC140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3C0E4A5-F4A8-03AF-F5BF-4DBF13B68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825A75-3452-352D-C7CB-0D846784D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A094D4F-EBE5-E6B8-1366-280AA4B00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6" y="2789238"/>
            <a:ext cx="2991267" cy="3400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B6890A0-33B7-EDE5-79A6-74CFC2FDA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091" y="3181089"/>
            <a:ext cx="2253628" cy="810515"/>
          </a:xfrm>
          <a:prstGeom prst="rect">
            <a:avLst/>
          </a:prstGeom>
          <a:ln w="57150">
            <a:noFill/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AD81F43-735F-C9CE-24FA-636A21A18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691" y="4383454"/>
            <a:ext cx="265747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22C9AB6-BA70-8E8E-BD2E-3C380ABA1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450669"/>
            <a:ext cx="246186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3D59DB8-F8EA-672B-F684-492CFDC1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C75D6C-618C-E43D-654A-69632BD225A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7F53D31-D5D9-947A-C64B-9C8501C0A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483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0F9583C-6A9F-7E5D-D5CA-A9FCB980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63BD3B07-EC21-0F7E-ABB9-5F5E651D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5B7A272-1E77-7B02-4B60-AE7F7DE05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9D80537-B44B-01B2-B4E7-95793979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04B45F7F-B6C2-EBAC-DD7B-D05534CE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5B5F759-3351-C546-E8BA-B20CDEC0F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4106" name="Title 1">
            <a:extLst>
              <a:ext uri="{FF2B5EF4-FFF2-40B4-BE49-F238E27FC236}">
                <a16:creationId xmlns:a16="http://schemas.microsoft.com/office/drawing/2014/main" id="{F316F37B-0B66-5D23-6162-771936496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7470" y="5825743"/>
            <a:ext cx="261712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5D9B1-52D9-747E-6524-F996E0BA6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37" y="5678933"/>
            <a:ext cx="2432126" cy="874712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35EA3-6088-AF3D-3109-45DA1DF3F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5864986"/>
            <a:ext cx="2617122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03DD888-2AAF-381E-C582-C2D2BA9F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us Fence and Rail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3780" y="2445096"/>
            <a:ext cx="539022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7629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753778" y="3497847"/>
            <a:ext cx="5390221" cy="1759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Vinyl or Wood Fencing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Dog or Pool Fencing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Gates or Entry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Systems</a:t>
            </a: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Aluminum Fencing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80C533F-0136-8B02-AA9C-36264C1F1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5141" y="54295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A0B23-16D8-AF46-7017-DFEAA9558E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80" y="2514600"/>
            <a:ext cx="3200400" cy="37709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595FFA-207A-8A12-3353-A50DBE761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092" y="2958640"/>
            <a:ext cx="2404976" cy="864947"/>
          </a:xfrm>
          <a:prstGeom prst="rect">
            <a:avLst/>
          </a:prstGeom>
          <a:ln w="57150">
            <a:noFill/>
          </a:ln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91A5525D-AEF6-BD49-FB15-3C122B086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79" y="4267626"/>
            <a:ext cx="28194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28ACC24-1110-CA65-C80B-9715206FF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199" y="5429570"/>
            <a:ext cx="2461869" cy="66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7470</TotalTime>
  <Words>212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2026-10-07T12:54:24Z</dcterms:modified>
</cp:coreProperties>
</file>