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216C38-CF03-C5B8-E5D8-F042FC3068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64" y="2785825"/>
            <a:ext cx="2857899" cy="3419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C6A426-48C2-F55E-8B86-1C2EDEC04E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3232444"/>
            <a:ext cx="2133600" cy="692484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958DC9C-B45C-CB14-9432-E8214AC5F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7106" y="434297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1925673-77A7-1759-ECB0-215A0AEB6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2999" y="5453500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C5596CD-4EA8-5B2C-A140-22BD479020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780065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364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us House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Cleaning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900" y="2481581"/>
            <a:ext cx="551139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Custom Homes Projects or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Custom Homeowners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015" y="3475308"/>
            <a:ext cx="5515470" cy="1968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House Cleaning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One-Time Cleanings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Regular Cleanings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Deep Cleaning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The Maids are Safe and Trusted!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EC547D-3533-76FB-1209-379DFABE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2779" y="5491433"/>
            <a:ext cx="4465638" cy="881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7C9D44-679C-797E-0EDD-E780425BD6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8" y="2446337"/>
            <a:ext cx="3169252" cy="3951071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04C97DD-7819-5013-C21E-F6007E1E7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394" y="4246246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340965E-4606-F4A3-884A-D37C6EFDE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90109"/>
            <a:ext cx="256382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54D1E8-1FBF-3279-B214-65881E261F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075" y="3003756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7522</TotalTime>
  <Words>221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987</cp:revision>
  <dcterms:created xsi:type="dcterms:W3CDTF">2015-01-05T15:32:48Z</dcterms:created>
  <dcterms:modified xsi:type="dcterms:W3CDTF">2026-10-07T11:18:24Z</dcterms:modified>
</cp:coreProperties>
</file>