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BA62-D3E9-40E0-BCF0-AA6600C5C2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6E110-777A-4189-9AA8-B4F728A60A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97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2036D-111D-4904-8F90-B8E792CCA4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92868-D45C-4AB6-953E-B1B42FABFC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37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11D19-348A-44E9-A6A2-24580E1774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7B2C5-1260-48F3-826E-550D25690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70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C7121-A560-4C73-986F-B80EDF3199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83C3D-76B0-4410-8301-9F1CD868A0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038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8D455-BDC5-4CC3-9B45-BBEB975336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B4994-596E-4FDA-8C28-0E8FABFF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40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A4B1-D5BB-454F-81E4-22A3EE8B7AE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09FD-2BB9-4858-A292-7A4DBB15822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D2A78-7355-44D4-AB27-C7FCCD8B1F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CF30-B45E-4073-8C91-AD12B73404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93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53D86-4AD5-4859-B9BB-2555B5201BA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C0AD-C437-4408-9A6B-D8C403E27A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70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066F-D116-49B2-B618-5A5907E8F8E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D5D9-411E-4619-82E5-9B3E32C3E7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995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EBCE1-2035-4215-8B0F-8FC10EA79B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3209C-FA97-429E-A842-F60DD51C25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7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5D953-15ED-4E5C-939B-7766DFB240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A0B00-CB87-4D3B-B638-B6FBDA8F163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73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696D4C-B373-4764-B2D8-39C4EFB4ED3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B736A9-6B44-4A53-84D8-943C420A2A2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161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8F99D3D-854C-1B58-7C21-5B77F6E8A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48D19FD-B62B-4A33-88FF-B36B666C9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04A36D-42AB-78F5-1D67-49696837BD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63" y="2709614"/>
            <a:ext cx="2953162" cy="357237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5152381-200B-AA05-434D-CFDE47AC8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544" y="458679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5F71D9A-81D9-DFD6-3138-5E2B1CDAF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944" y="556260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2B8F61D6-7222-902C-29CE-B9D4BF77B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8D80A07-782C-BAF7-3388-7352C2AF26F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A31033A-4CD8-A4C1-ACFA-878473AAF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934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79CF957-3AFC-573F-572D-7FDFEF649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B023E09-34E4-91AD-351D-A5AF11C3C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F04A4FB-A2DC-5FF2-2A56-FD79F6CF4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7F86ACE-1D51-EA63-9993-9BDE139E3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B5651D90-5BCF-3F33-4033-B4D5D0672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DB03CCFC-283A-11FF-EA79-12656B389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00E606-CEAB-3E50-2F64-9368DDD4D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AFB4F-EA1C-DE1E-FD11-CB8F4C75E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1C6A8A-8CD5-7686-6FA0-82A37FE24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675" y="5584939"/>
            <a:ext cx="1814649" cy="973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DBEB2659-BB9F-D763-17B3-922A85FFA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Insulation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496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9162463-BEF1-BD6B-4351-C5439D157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481" y="2376805"/>
            <a:ext cx="5486401" cy="27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New Home Builds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Upgraded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Koala Home Insulation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3DB0430-6646-612A-C32D-6A38A5273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7862" y="5334000"/>
            <a:ext cx="4465638" cy="104646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E58703-0285-D29B-DFE5-A523A6079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83" y="2376805"/>
            <a:ext cx="3309688" cy="400365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7A1D7C0-A336-7FE7-163B-49D8D6228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6027" y="450959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93979D5-2C71-7C0D-C8EB-80B62708F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462" y="5534564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7481</TotalTime>
  <Words>238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977</cp:revision>
  <dcterms:created xsi:type="dcterms:W3CDTF">2015-01-05T15:32:48Z</dcterms:created>
  <dcterms:modified xsi:type="dcterms:W3CDTF">2026-10-07T07:40:06Z</dcterms:modified>
</cp:coreProperties>
</file>