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46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11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25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91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96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13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23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55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108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69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64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606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E64186C-5D55-BE17-2D69-BA93D2CEE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7306BF-499A-84AF-CD5F-3EB9631B8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0D354F-398E-A086-ABF4-0302BC6326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C4E57BD-3007-4D51-ED81-B5FC302B26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99F049A-C406-06FB-A365-708D3DBBB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E330978-AC6D-9F95-7194-7A88AF0F6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-55679" y="4950619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3122" y="4578859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24238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88B62D74-8581-33F7-5883-12015485A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976" y="5805487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EA90456-1333-48D9-8963-475827F94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55469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221276-7D42-73C2-A18E-87C3C563A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29" y="5819775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0569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us Fence and Rail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D4131D1-C870-0A78-746F-934F16DC5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80" y="2548763"/>
            <a:ext cx="533444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B7D2660-23D9-DD74-D41E-9F15A6447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82" y="3637025"/>
            <a:ext cx="5390218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Superior Fence and Railing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B52D7EE-B42A-541B-7D99-6628DAE47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8184" y="5142741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A7689D5-5DDF-05C7-68E3-CD49163B0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97C8512-1657-BA7A-DE08-7DE9227A98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3080793-72FB-7F91-990C-779B262FB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15CA2E2-E6D3-69B6-6554-5341C8D2C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7454</TotalTime>
  <Words>238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2024-04-02T07:43:46Z</dcterms:modified>
</cp:coreProperties>
</file>