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87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04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10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51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46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144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669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653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91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415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99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 smtClean="0"/>
              <a:pPr>
                <a:defRPr/>
              </a:pPr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85196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395A91-76F4-2A19-0C46-250F40E60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E0FC046-0734-7435-438D-30BADF289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19D284-171C-E4B1-F35A-8C27271D7E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28" y="2738193"/>
            <a:ext cx="3057952" cy="351521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2590453-4DF4-DBCB-E262-A0607EB76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923" y="4475944"/>
            <a:ext cx="264636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Agency Name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2F63503-AE60-C562-4025-9D6BDA994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1"/>
            <a:ext cx="244710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2957513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7C830AE-F84D-61CE-EC38-2365D79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347977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EDC2ABA-6479-DABE-662A-2C5FC137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4979" y="2354262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CD839F3-E9F3-00F7-E917-F11173E4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6" y="3375660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D756B7F-9363-6992-3C7C-18732FB2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418582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C9CF19-A0EB-ECEA-2350-0CEF80572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72D395-3F7D-7005-3721-DFF28695F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486" y="5790163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2C4526-71EC-4F5B-B588-9D107485F1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468" y="5596170"/>
            <a:ext cx="1941064" cy="98733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84689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Insurance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4157" y="2395921"/>
            <a:ext cx="530984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Clients, Relatives or Friends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5929" y="3542830"/>
            <a:ext cx="2310101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Home Insurance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117FD32-F376-0AD3-D15B-C34A67407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12" y="440213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DFFD09E-E8CF-D32A-44A3-78BB7E4C2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29675"/>
            <a:ext cx="2366216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9EC547D-3533-76FB-1209-379DFABE4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3880" y="5464357"/>
            <a:ext cx="4465638" cy="8812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29FA40-84EF-885E-087B-08FA414C5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7988" y="4612958"/>
            <a:ext cx="2608805" cy="449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Renters Insurance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0764BA4-3BEB-0B44-B093-AF96F18D6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9860" y="3543880"/>
            <a:ext cx="241429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Condo Insurance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4563FD9-5232-221A-507F-A7E85A93C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4056" y="4627453"/>
            <a:ext cx="2310101" cy="435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Auto Insurance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F29075-81EB-0178-816D-D1AFB80A9D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72" y="2517105"/>
            <a:ext cx="3279651" cy="3770066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FAB97B4-E711-4570-8BCA-256CA4F35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434288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Agency Name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D35C482-A5D9-8779-5BB9-C39F48F59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677" y="5477595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7487</TotalTime>
  <Words>211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2024-08-08T02:31:15Z</dcterms:modified>
</cp:coreProperties>
</file>