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6E5D9-F190-4B77-8ED2-646D82602164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CAF66-EEB3-4F9C-8E3B-BE4C454C5B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2383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80F10-0CF9-4C29-AACA-7969C6C62DA8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49B8F-8554-412B-AA4F-290F72506FC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588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22187-D69D-4B49-9D0D-75EDAB86707C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5DB91-BC80-41BC-BA66-78D02A82671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9944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3A26F-5A93-47F0-B691-5CFC90B46FFF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CEAF0-66E3-4763-AC9B-116772EB0C7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799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CEE7E-5C61-48D5-B576-C55409CEC12A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C8864-F764-43D9-AB53-B0DC160F30F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0441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303C1-E1C3-4B66-BD0F-BE2F5247B2F4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9E83E-D619-448F-AF9B-AD343DC17DA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996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B0EBB-DE58-434C-AB89-14497BB4AF6D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A495E-E3A4-4125-82AC-B8403138995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556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91057-0C39-41E8-8776-60F0C8961F93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7DC6F-0309-4372-B7D6-99F9D67DE7F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2140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7EC57-EBE0-48FF-BDAF-07FE063D22F0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965E0-3C5D-4FD3-80B5-AAB1597B6A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0527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E1F91-DB50-463A-B72A-699DEBD566D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5614D-8B01-4E47-A49C-17E64F1DFFE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023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57FE3-2A51-485B-91B0-408C2C2BC67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B0E3E-1643-4E44-8A62-BD6151472B3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9896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52727B-1EEC-4931-8756-A4EBDE641329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C5AD470-6D56-433E-949A-D0DBCB01269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25060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1CDFBC37-678A-E8BB-BECD-EDD837965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B067A7CE-6FDA-6E87-199F-0C699CFDEE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AE76B43B-2979-E6C8-69C9-5E3EB984F0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D1F64E-DBC6-E26C-A008-FD43A2FC32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Buyer Incentive Flier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AD98EAD-FE08-93C0-6C07-126EAF9A9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Real Estate Agent’s listings.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C337EE2-224F-3704-A957-3449A5B271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789238"/>
            <a:ext cx="2857899" cy="3419952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71A5668-30C3-1BE6-33CD-8AB02426FC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348553"/>
            <a:ext cx="285789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09B59FD-0E4D-6A36-80E6-5687A198FD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947" y="5550400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85CD74E-F04A-CBCD-7828-A0D5F2ACAA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145" y="3200400"/>
            <a:ext cx="1822005" cy="91100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CAB1462A-4133-60DB-A2E3-83746404DA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0C56D579-42AF-C4DB-A0A5-7CD8B0F66B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7C2DE76D-8AB4-28EA-0C70-8E58B41D51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10470CE8-0E80-8D81-2F3D-7301DFC7A9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0325E239-8533-61ED-5B6A-8C89BD1DB7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1" y="4493419"/>
            <a:ext cx="595055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700F9FD9-98D7-90CF-C7DA-8CD17949ED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1" y="2352675"/>
            <a:ext cx="5954714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DA5F0902-B343-9C35-E598-93248A81D2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A84984-58FA-A867-D875-883BAB1F32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72447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A3D4920-E330-531E-08A9-2733F30975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72447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E3628F-023C-F564-A0EB-1FCE297CB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7664" y="3346053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9248A8-4FB7-CEED-0E4B-FC9CDD33FD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0997" y="5604282"/>
            <a:ext cx="1822005" cy="91100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5633BC23-A6B0-700D-9746-1BA537252A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5DD4EF6-D51A-583B-EA2C-4C5A7E543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86197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Window Treatment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8553F765-2F10-89DE-E4AD-A5B5DEE312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812811A9-13C9-ED64-309B-58A53B65C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4775" y="5872163"/>
            <a:ext cx="4814888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3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Contact me for a Free Quote!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B4BF9AD-89EF-0693-A10B-5DC539C33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7867" y="2662028"/>
            <a:ext cx="5586131" cy="214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Properties that need a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Custom Window Treatment Package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an extra “Buyer Incentive” to help you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Sell your New Homes or Listings…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585D212-FA62-C24C-8F29-8B8D0001C7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66975"/>
            <a:ext cx="3100667" cy="3862864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16370AA3-6EF5-416C-F850-4314AEF943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583" y="4355823"/>
            <a:ext cx="285789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70D7A5B-440A-59C2-6206-83C12DEF78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196" y="5518602"/>
            <a:ext cx="253026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E470ECC1-ABB6-F759-178B-230D85D376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6526" y="5181809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97024C7-68B2-EBB7-4AD0-C716A3D55C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485" y="2935268"/>
            <a:ext cx="2131689" cy="106584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7464</TotalTime>
  <Words>239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963</cp:revision>
  <dcterms:created xsi:type="dcterms:W3CDTF">2015-01-05T15:32:48Z</dcterms:created>
  <dcterms:modified xsi:type="dcterms:W3CDTF">2024-04-02T10:06:06Z</dcterms:modified>
</cp:coreProperties>
</file>