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5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AF18-92DB-4F18-9AF1-A856B6EB55A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59A72-5D02-4563-ACBA-E846380F6D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9378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C9CB3-838F-470B-BDA9-A96F8F6B2F9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CFE81-982D-4066-8FE9-A27359E049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4612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A4A0C-C587-4F75-95A0-999DD06ED6C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DE2D3-ED3D-40DE-984A-0AE17CD2FB5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440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CB910-B7EA-41E9-BE45-380004DE363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B3515-B33B-4D00-8761-654DBB3318A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993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6ECF1-9F3A-4159-AE54-94244A2B7A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E31F4-B9F1-402D-9367-D4267D22D6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4732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CD0C3-279B-4217-B295-91A0030CB57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66B92-2141-4D7B-95D3-BE073601E2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9952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AB167-D51D-4160-9CC2-FB1B025EF9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D02D6-8B8C-4B45-9BD9-5D9020F9FB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1342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39DAC-FAD2-47E9-A709-DC066E80F7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C6996-EC06-40CD-A79A-E2D2F1A9E2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0683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6ACFD-F8CF-48DA-8651-385126E1BD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D5805-FA85-4D30-B3E1-80B0E55B598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7861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E4ADA-4F8B-460A-B3E9-7D377EDE2EB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EA84A-3386-40CC-9F11-67C5043AD4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1977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27AA5-CA85-4BFA-BD4F-EB77CD254BE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EE08D-2D18-4552-8790-B63A70DE6F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73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DF95B4-AE83-404C-9598-A9ECF5C697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F176A6A-8D45-4DF3-B649-568555FEB2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26539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8732AE2-CA66-CEC4-7FE4-245C11363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3903EEA-2C98-708F-C568-018391523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BEEFFBB6-AA4B-8B91-1A2D-D97B9BF4B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5208A4C-F09C-383C-D1B7-8BDB1FD229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Integrators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14D20CE-4237-8755-66B2-6EA9E668A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3C5ED7-A320-912B-6693-BF4E98159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525925E-C26A-768D-0FDF-61708CA00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Integrators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Information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32FD94-AEC6-4138-7E46-C41FC38DC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3175CD-A00E-CC24-FA6E-06C8FC4956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323" y="3077724"/>
            <a:ext cx="2305011" cy="9220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F19CBB8-0263-C250-7796-4127515BB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1137955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Control4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 the DFW Metroplex area!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updated Information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5479C3-3123-DB6C-4CD9-9CD45B188B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962" y="5692169"/>
            <a:ext cx="2124075" cy="75925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D01E92A-5A04-4051-4CE9-578735B29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808662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726FD3-E906-2752-3D73-5DE4F8C37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2B0EBFC-913B-6097-B43C-96864F893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YourWebsiteName.com/control4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1CEDBBF-09BF-DE4A-5AB6-D9247C6C4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07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Home Automation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6" y="2644775"/>
            <a:ext cx="5401060" cy="2771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New Home Buyers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Smart Home Automation Systems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 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your Construction Manager needs</a:t>
            </a:r>
            <a:b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Smart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Home Automation Systems 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their New Homes,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Model Homes or Custom Homes…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061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YourWebsiteName.com/control4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FEDA7-CA37-0B4C-FA23-9CF5102E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5068" y="5445919"/>
            <a:ext cx="4618036" cy="96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86A2E36-63A6-27F7-D27A-7C5CD72D5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1509" y="5495547"/>
            <a:ext cx="4465638" cy="8707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For a Free Consultation!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72A841-714C-1E50-99A3-105A5FF9A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6936070-AC5E-8F7A-B304-C91D06470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41583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Integrators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Information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078C3C8-6715-2C0E-CBD9-81F8D06D1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82114D-0F04-14C0-5CEE-B31AB84B0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73" y="3069302"/>
            <a:ext cx="2305011" cy="9220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7611</TotalTime>
  <Words>221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975</cp:revision>
  <dcterms:created xsi:type="dcterms:W3CDTF">2015-01-05T15:32:48Z</dcterms:created>
  <dcterms:modified xsi:type="dcterms:W3CDTF">2026-10-07T06:46:04Z</dcterms:modified>
</cp:coreProperties>
</file>