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4F76E-97DC-E2CB-5637-C16BCDD9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98CA59-4231-EFF1-5697-41FA93D10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76FED-8A26-7518-C753-CB3D345F2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72FE25-581B-D6ED-24F7-75206B099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AC01B9-457B-FCB4-8261-DBFD0D7C4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55" y="317165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10225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2" y="3962400"/>
            <a:ext cx="5498175" cy="125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Cabinets and Countertops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their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Kitchens/Bathrooms/Game Rooms/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Offices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B2D8BD-235B-34BB-8F57-4BDC175AF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338" y="430460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38" y="2903446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7490</TotalTime>
  <Words>214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2026-10-07T05:54:35Z</dcterms:modified>
</cp:coreProperties>
</file>