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A5F7E4-56BA-7BA1-C148-7928C207E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940342-81D4-F7A2-96EB-1218094E4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13" y="3200400"/>
            <a:ext cx="2133600" cy="6924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5531A49-7C7F-AD2D-2B96-2D7411286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106" y="434297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255C5BF-B935-8803-A130-24D682C4A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545350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new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Luxury New Home for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their Buyers!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FD36B3-7359-1135-4354-9C5EF22AF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80065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3" y="118669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481581"/>
            <a:ext cx="551139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827" y="3816645"/>
            <a:ext cx="5515470" cy="128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Regular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Deep Cleaning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The Maids are Safe and Trusted!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779" y="5491433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7C9D44-679C-797E-0EDD-E780425B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46337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4C97DD-7819-5013-C21E-F6007E1E7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94" y="4246246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40965E-4606-F4A3-884A-D37C6EFD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54D1E8-1FBF-3279-B214-65881E261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3003756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7523</TotalTime>
  <Words>220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984</cp:revision>
  <dcterms:created xsi:type="dcterms:W3CDTF">2015-01-05T15:32:48Z</dcterms:created>
  <dcterms:modified xsi:type="dcterms:W3CDTF">2026-10-07T11:17:56Z</dcterms:modified>
</cp:coreProperties>
</file>